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2" r:id="rId4"/>
    <p:sldId id="263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386DA-C127-4787-B671-1D91923F6908}" v="22" dt="2022-03-06T11:11:5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76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 Krämer" userId="e2e70e0f859a2585" providerId="LiveId" clId="{56C386DA-C127-4787-B671-1D91923F6908}"/>
    <pc:docChg chg="custSel modSld">
      <pc:chgData name="Jürg Krämer" userId="e2e70e0f859a2585" providerId="LiveId" clId="{56C386DA-C127-4787-B671-1D91923F6908}" dt="2022-03-06T11:12:11.447" v="845" actId="1076"/>
      <pc:docMkLst>
        <pc:docMk/>
      </pc:docMkLst>
      <pc:sldChg chg="addSp delSp modSp mod">
        <pc:chgData name="Jürg Krämer" userId="e2e70e0f859a2585" providerId="LiveId" clId="{56C386DA-C127-4787-B671-1D91923F6908}" dt="2022-03-06T10:48:02.003" v="150" actId="1076"/>
        <pc:sldMkLst>
          <pc:docMk/>
          <pc:sldMk cId="653751054" sldId="256"/>
        </pc:sldMkLst>
        <pc:spChg chg="mod">
          <ac:chgData name="Jürg Krämer" userId="e2e70e0f859a2585" providerId="LiveId" clId="{56C386DA-C127-4787-B671-1D91923F6908}" dt="2022-03-06T10:47:53.500" v="149" actId="20577"/>
          <ac:spMkLst>
            <pc:docMk/>
            <pc:sldMk cId="653751054" sldId="256"/>
            <ac:spMk id="29" creationId="{F26CF50A-11B6-42E3-9539-00EA70C99C86}"/>
          </ac:spMkLst>
        </pc:spChg>
        <pc:spChg chg="mod">
          <ac:chgData name="Jürg Krämer" userId="e2e70e0f859a2585" providerId="LiveId" clId="{56C386DA-C127-4787-B671-1D91923F6908}" dt="2022-03-06T10:46:39.309" v="32" actId="1076"/>
          <ac:spMkLst>
            <pc:docMk/>
            <pc:sldMk cId="653751054" sldId="256"/>
            <ac:spMk id="31" creationId="{3B5491C0-1D3E-4F43-8B88-8ACAB64FA18F}"/>
          </ac:spMkLst>
        </pc:spChg>
        <pc:picChg chg="add del mod">
          <ac:chgData name="Jürg Krämer" userId="e2e70e0f859a2585" providerId="LiveId" clId="{56C386DA-C127-4787-B671-1D91923F6908}" dt="2022-03-06T10:44:03.550" v="1" actId="478"/>
          <ac:picMkLst>
            <pc:docMk/>
            <pc:sldMk cId="653751054" sldId="256"/>
            <ac:picMk id="33" creationId="{8386655B-2A12-44D1-86DC-4BEC6AE49E39}"/>
          </ac:picMkLst>
        </pc:picChg>
        <pc:picChg chg="add mod">
          <ac:chgData name="Jürg Krämer" userId="e2e70e0f859a2585" providerId="LiveId" clId="{56C386DA-C127-4787-B671-1D91923F6908}" dt="2022-03-06T10:48:02.003" v="150" actId="1076"/>
          <ac:picMkLst>
            <pc:docMk/>
            <pc:sldMk cId="653751054" sldId="256"/>
            <ac:picMk id="35" creationId="{D1C4FCFC-F782-4F0F-B6D6-35B6C332C4A6}"/>
          </ac:picMkLst>
        </pc:picChg>
      </pc:sldChg>
      <pc:sldChg chg="addSp modSp mod">
        <pc:chgData name="Jürg Krämer" userId="e2e70e0f859a2585" providerId="LiveId" clId="{56C386DA-C127-4787-B671-1D91923F6908}" dt="2022-03-06T11:10:40.077" v="840" actId="6549"/>
        <pc:sldMkLst>
          <pc:docMk/>
          <pc:sldMk cId="2730811498" sldId="259"/>
        </pc:sldMkLst>
        <pc:spChg chg="add mod">
          <ac:chgData name="Jürg Krämer" userId="e2e70e0f859a2585" providerId="LiveId" clId="{56C386DA-C127-4787-B671-1D91923F6908}" dt="2022-03-06T11:05:40.287" v="668" actId="1076"/>
          <ac:spMkLst>
            <pc:docMk/>
            <pc:sldMk cId="2730811498" sldId="259"/>
            <ac:spMk id="11" creationId="{CB3388DF-8E8F-4894-B48D-C08CAA842372}"/>
          </ac:spMkLst>
        </pc:spChg>
        <pc:spChg chg="add mod">
          <ac:chgData name="Jürg Krämer" userId="e2e70e0f859a2585" providerId="LiveId" clId="{56C386DA-C127-4787-B671-1D91923F6908}" dt="2022-03-06T11:10:40.077" v="840" actId="6549"/>
          <ac:spMkLst>
            <pc:docMk/>
            <pc:sldMk cId="2730811498" sldId="259"/>
            <ac:spMk id="12" creationId="{164E5D8A-6840-4E2A-9625-B98B1599DD9C}"/>
          </ac:spMkLst>
        </pc:spChg>
        <pc:picChg chg="mod">
          <ac:chgData name="Jürg Krämer" userId="e2e70e0f859a2585" providerId="LiveId" clId="{56C386DA-C127-4787-B671-1D91923F6908}" dt="2022-03-06T10:53:45.984" v="253" actId="14100"/>
          <ac:picMkLst>
            <pc:docMk/>
            <pc:sldMk cId="2730811498" sldId="259"/>
            <ac:picMk id="9" creationId="{81FD9F32-0DFE-4FFC-B191-A9A64AF114E9}"/>
          </ac:picMkLst>
        </pc:picChg>
        <pc:picChg chg="add mod">
          <ac:chgData name="Jürg Krämer" userId="e2e70e0f859a2585" providerId="LiveId" clId="{56C386DA-C127-4787-B671-1D91923F6908}" dt="2022-03-06T10:53:34.531" v="251" actId="14100"/>
          <ac:picMkLst>
            <pc:docMk/>
            <pc:sldMk cId="2730811498" sldId="259"/>
            <ac:picMk id="10" creationId="{2A77C75C-011B-46EB-8AF3-DBE9676B7409}"/>
          </ac:picMkLst>
        </pc:picChg>
      </pc:sldChg>
      <pc:sldChg chg="addSp modSp mod">
        <pc:chgData name="Jürg Krämer" userId="e2e70e0f859a2585" providerId="LiveId" clId="{56C386DA-C127-4787-B671-1D91923F6908}" dt="2022-03-06T10:50:34.773" v="207" actId="6549"/>
        <pc:sldMkLst>
          <pc:docMk/>
          <pc:sldMk cId="2268436169" sldId="260"/>
        </pc:sldMkLst>
        <pc:spChg chg="add mod">
          <ac:chgData name="Jürg Krämer" userId="e2e70e0f859a2585" providerId="LiveId" clId="{56C386DA-C127-4787-B671-1D91923F6908}" dt="2022-03-06T10:50:34.773" v="207" actId="6549"/>
          <ac:spMkLst>
            <pc:docMk/>
            <pc:sldMk cId="2268436169" sldId="260"/>
            <ac:spMk id="9" creationId="{A76684D1-ACFC-4D59-B963-6364BA1B16DE}"/>
          </ac:spMkLst>
        </pc:spChg>
      </pc:sldChg>
      <pc:sldChg chg="addSp delSp modSp mod">
        <pc:chgData name="Jürg Krämer" userId="e2e70e0f859a2585" providerId="LiveId" clId="{56C386DA-C127-4787-B671-1D91923F6908}" dt="2022-03-06T11:11:48.702" v="843" actId="478"/>
        <pc:sldMkLst>
          <pc:docMk/>
          <pc:sldMk cId="1236680258" sldId="262"/>
        </pc:sldMkLst>
        <pc:spChg chg="mod">
          <ac:chgData name="Jürg Krämer" userId="e2e70e0f859a2585" providerId="LiveId" clId="{56C386DA-C127-4787-B671-1D91923F6908}" dt="2022-03-06T10:52:38.249" v="240" actId="1076"/>
          <ac:spMkLst>
            <pc:docMk/>
            <pc:sldMk cId="1236680258" sldId="262"/>
            <ac:spMk id="4" creationId="{0DBD19F6-64AC-47BB-8C4D-594034C09923}"/>
          </ac:spMkLst>
        </pc:spChg>
        <pc:spChg chg="mod">
          <ac:chgData name="Jürg Krämer" userId="e2e70e0f859a2585" providerId="LiveId" clId="{56C386DA-C127-4787-B671-1D91923F6908}" dt="2022-03-06T10:52:44.159" v="241" actId="1076"/>
          <ac:spMkLst>
            <pc:docMk/>
            <pc:sldMk cId="1236680258" sldId="262"/>
            <ac:spMk id="5" creationId="{9E63F6E2-5CB6-4F07-8620-BBED9FEC4919}"/>
          </ac:spMkLst>
        </pc:spChg>
        <pc:spChg chg="add del mod">
          <ac:chgData name="Jürg Krämer" userId="e2e70e0f859a2585" providerId="LiveId" clId="{56C386DA-C127-4787-B671-1D91923F6908}" dt="2022-03-06T11:11:48.702" v="843" actId="478"/>
          <ac:spMkLst>
            <pc:docMk/>
            <pc:sldMk cId="1236680258" sldId="262"/>
            <ac:spMk id="7" creationId="{16F3BDDC-210C-4106-B89E-809E469CA1BE}"/>
          </ac:spMkLst>
        </pc:spChg>
        <pc:picChg chg="mod">
          <ac:chgData name="Jürg Krämer" userId="e2e70e0f859a2585" providerId="LiveId" clId="{56C386DA-C127-4787-B671-1D91923F6908}" dt="2022-03-06T10:52:32.223" v="239" actId="1076"/>
          <ac:picMkLst>
            <pc:docMk/>
            <pc:sldMk cId="1236680258" sldId="262"/>
            <ac:picMk id="3" creationId="{EC1E91AA-C879-4D5D-B174-CF16087955A3}"/>
          </ac:picMkLst>
        </pc:picChg>
        <pc:picChg chg="add mod">
          <ac:chgData name="Jürg Krämer" userId="e2e70e0f859a2585" providerId="LiveId" clId="{56C386DA-C127-4787-B671-1D91923F6908}" dt="2022-03-06T10:52:51.743" v="244" actId="14100"/>
          <ac:picMkLst>
            <pc:docMk/>
            <pc:sldMk cId="1236680258" sldId="262"/>
            <ac:picMk id="6" creationId="{76370759-22E5-44D3-B40E-A11AB6FB810B}"/>
          </ac:picMkLst>
        </pc:picChg>
      </pc:sldChg>
      <pc:sldChg chg="addSp modSp mod">
        <pc:chgData name="Jürg Krämer" userId="e2e70e0f859a2585" providerId="LiveId" clId="{56C386DA-C127-4787-B671-1D91923F6908}" dt="2022-03-06T10:48:33.164" v="155" actId="14100"/>
        <pc:sldMkLst>
          <pc:docMk/>
          <pc:sldMk cId="1008479399" sldId="263"/>
        </pc:sldMkLst>
        <pc:picChg chg="add mod">
          <ac:chgData name="Jürg Krämer" userId="e2e70e0f859a2585" providerId="LiveId" clId="{56C386DA-C127-4787-B671-1D91923F6908}" dt="2022-03-06T10:48:33.164" v="155" actId="14100"/>
          <ac:picMkLst>
            <pc:docMk/>
            <pc:sldMk cId="1008479399" sldId="263"/>
            <ac:picMk id="12" creationId="{7B46C8C7-9AC8-49B1-AE24-BF09AC1CA80E}"/>
          </ac:picMkLst>
        </pc:picChg>
      </pc:sldChg>
      <pc:sldChg chg="addSp modSp mod">
        <pc:chgData name="Jürg Krämer" userId="e2e70e0f859a2585" providerId="LiveId" clId="{56C386DA-C127-4787-B671-1D91923F6908}" dt="2022-03-06T11:12:11.447" v="845" actId="1076"/>
        <pc:sldMkLst>
          <pc:docMk/>
          <pc:sldMk cId="858087970" sldId="264"/>
        </pc:sldMkLst>
        <pc:spChg chg="add mod">
          <ac:chgData name="Jürg Krämer" userId="e2e70e0f859a2585" providerId="LiveId" clId="{56C386DA-C127-4787-B671-1D91923F6908}" dt="2022-03-06T11:12:11.447" v="845" actId="1076"/>
          <ac:spMkLst>
            <pc:docMk/>
            <pc:sldMk cId="858087970" sldId="264"/>
            <ac:spMk id="5" creationId="{3BF9523A-DEA6-410C-80C8-A892C5D642FC}"/>
          </ac:spMkLst>
        </pc:spChg>
        <pc:picChg chg="mod">
          <ac:chgData name="Jürg Krämer" userId="e2e70e0f859a2585" providerId="LiveId" clId="{56C386DA-C127-4787-B671-1D91923F6908}" dt="2022-03-06T10:52:00.715" v="236" actId="14100"/>
          <ac:picMkLst>
            <pc:docMk/>
            <pc:sldMk cId="858087970" sldId="264"/>
            <ac:picMk id="3" creationId="{BDE2EA2E-307B-4A3A-80A4-CFB4E570E587}"/>
          </ac:picMkLst>
        </pc:picChg>
        <pc:picChg chg="add mod">
          <ac:chgData name="Jürg Krämer" userId="e2e70e0f859a2585" providerId="LiveId" clId="{56C386DA-C127-4787-B671-1D91923F6908}" dt="2022-03-06T10:48:38.626" v="157" actId="14100"/>
          <ac:picMkLst>
            <pc:docMk/>
            <pc:sldMk cId="858087970" sldId="264"/>
            <ac:picMk id="4" creationId="{7CBB100D-EFB2-462F-AAB2-8BDD8841973E}"/>
          </ac:picMkLst>
        </pc:picChg>
      </pc:sldChg>
      <pc:sldChg chg="addSp delSp modSp mod">
        <pc:chgData name="Jürg Krämer" userId="e2e70e0f859a2585" providerId="LiveId" clId="{56C386DA-C127-4787-B671-1D91923F6908}" dt="2022-03-06T11:01:53.461" v="567" actId="1076"/>
        <pc:sldMkLst>
          <pc:docMk/>
          <pc:sldMk cId="157658215" sldId="265"/>
        </pc:sldMkLst>
        <pc:spChg chg="mod">
          <ac:chgData name="Jürg Krämer" userId="e2e70e0f859a2585" providerId="LiveId" clId="{56C386DA-C127-4787-B671-1D91923F6908}" dt="2022-03-06T10:57:34.742" v="332" actId="1076"/>
          <ac:spMkLst>
            <pc:docMk/>
            <pc:sldMk cId="157658215" sldId="265"/>
            <ac:spMk id="13" creationId="{9A6F6221-D2E1-4CD0-B747-F059F2A4C9D3}"/>
          </ac:spMkLst>
        </pc:spChg>
        <pc:spChg chg="add del mod">
          <ac:chgData name="Jürg Krämer" userId="e2e70e0f859a2585" providerId="LiveId" clId="{56C386DA-C127-4787-B671-1D91923F6908}" dt="2022-03-06T10:56:22.520" v="316" actId="478"/>
          <ac:spMkLst>
            <pc:docMk/>
            <pc:sldMk cId="157658215" sldId="265"/>
            <ac:spMk id="14" creationId="{02095B4C-5AE1-4536-85BA-A3F7F712CF52}"/>
          </ac:spMkLst>
        </pc:spChg>
        <pc:spChg chg="add mod">
          <ac:chgData name="Jürg Krämer" userId="e2e70e0f859a2585" providerId="LiveId" clId="{56C386DA-C127-4787-B671-1D91923F6908}" dt="2022-03-06T11:01:53.461" v="567" actId="1076"/>
          <ac:spMkLst>
            <pc:docMk/>
            <pc:sldMk cId="157658215" sldId="265"/>
            <ac:spMk id="15" creationId="{7EDF338B-51BE-43EB-91B2-B46E77185E8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7:53.3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03.8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08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 24575,'5'0'0,"7"5"0,6 2 0,0 4 0,3 1 0,-8-2 0,-12-2 0,-9-3 0,-11-2 0,0 3 0,-3 1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2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3.5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4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6.6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7.3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9:00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50B56-3675-4655-AF9B-9FBAB21F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1905E5-5851-4F30-BD53-47CE15127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F15FF-0B8D-4670-ABA5-55304271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AE3410-87A5-4611-8EDB-8529A0C6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65103-53BA-4388-AD8E-CD09E13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5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301C3-F2FF-408F-909A-F2246CCC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550DE7-CD29-434F-8E8F-B3043E441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E851A2-039E-45BB-B2AA-025521F9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FED65D-3F7A-4CE6-8FE8-7F1E91FE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EDC4C-E1D1-4784-B44E-4C8399B0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031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3B78F2-F427-4932-B2CB-C6C5DAAB6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29113E-2B80-4B4D-8216-550F8EFD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BD11A9-4B18-4A4D-B8A2-8E8699B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8065F0-9769-4F4C-9CDD-9D8E2FDC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1D2850-3250-4A58-98E3-7E72DE9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87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9928C-A053-414B-AD4F-6679DCC8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9FB0BB-0B9C-4D13-A9CA-69903871A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EA6EC0-422B-49C6-8EAB-73D33B4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4C2CE4-2988-44A8-9197-22D80DDE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D9665B-7D86-4447-B094-AEA810E0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7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40250-E012-472A-9165-E0A6B03B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41AFA-590A-4462-81A9-214CE775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48C5A3-77A2-4ADD-AB78-680B4EA1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6729E6-B968-40A0-9C09-297142A6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19ECC-709A-4A80-8FFC-9326E602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3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DB637-1EA8-4209-AEE8-183A0975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633D87-5BBA-491B-9E00-AD7B9C37D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B56C6B-8899-489D-B91E-28DE787ED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ECFFE9-364C-44D3-8B25-036882B9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780F49-DD27-4D4D-8B8D-C390E195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053B48-F7BE-4C3D-B81D-FC47E3C6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502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765C6-6152-4329-B4BC-67F19104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A41D6-92FB-4E9A-96B3-C802CE689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1E1B3A-E4B4-4035-B589-97689F3B2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839EAE-6D79-4A48-A056-4B2B75BFC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E3B1D1-FD1E-4104-9DD2-A03BDE53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4DD476-C957-4C30-BFB1-21606C49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DDC7B5-3F6D-4584-ADBE-20149F7C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6E9682-0EEB-4BAD-917F-221A2B5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0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1742B-B647-45D9-8905-6BCB0718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F1EFB4-F55C-4053-8BDD-C256C67F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8C9B7B-E542-4644-8839-D58580EE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C49367-ADB3-4D2D-A3F5-803494D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17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CBF12E-0D40-4464-B38F-6323D34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B920C7-17C5-4AB4-9154-D803CED3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315911-2291-43D0-A064-0A9AD022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59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E3D78-D50C-4A72-B754-1AAB03FC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DF1986-633D-4240-AF75-5D32CCBA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490367-74B1-482A-8B50-D7805A7EE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61FB5-6341-437D-8004-21B1048E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88E2BD-C289-4C17-AD6D-2698C3C4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D4F59D-2152-4FEF-8C0E-49878C7E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425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3D328-FF56-472C-9B43-31ED380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5A298E-682C-41D5-AC35-75076D56E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A702F3-0F67-40F7-8F0E-FAE96686F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6C8CF2-525E-4116-93A2-EAEEF244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42C8DA-D14E-40A4-9C79-98838ECE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B865A-4997-432C-8E73-24543F57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21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EF212F-3F49-4875-A04C-77E14878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B60D0D-1794-4539-B44E-9D1F54F2C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54A0B-4D47-43F2-824C-296A92097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379EA4-3356-414F-99C7-DF7BCE93D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E2104-8219-4C48-A9D3-D64DE697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4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-info.ch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taldenried-gspon.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penblick-gspon.ch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openxmlformats.org/officeDocument/2006/relationships/image" Target="../media/image9.jpg"/><Relationship Id="rId3" Type="http://schemas.openxmlformats.org/officeDocument/2006/relationships/hyperlink" Target="https://www.openstreetmap.org/search?query=gspon#map=13/46.2526/7.9155" TargetMode="External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hyperlink" Target="http://www.skiurlaubschweiz.ch/" TargetMode="External"/><Relationship Id="rId2" Type="http://schemas.openxmlformats.org/officeDocument/2006/relationships/image" Target="../media/image5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6.png"/><Relationship Id="rId15" Type="http://schemas.openxmlformats.org/officeDocument/2006/relationships/customXml" Target="../ink/ink8.xml"/><Relationship Id="rId10" Type="http://schemas.openxmlformats.org/officeDocument/2006/relationships/image" Target="../media/image8.png"/><Relationship Id="rId4" Type="http://schemas.openxmlformats.org/officeDocument/2006/relationships/hyperlink" Target="https://www.skiurlaubschweiz.ch/karte-skigebiete-schweiz/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schweizmobil.ch/?lang=de&amp;land=snowshoe&amp;route=all&amp;layers=Snowshoe&amp;photos=yes&amp;bgLayer=pk&amp;logo=yes&amp;detours=yes&amp;season=winter&amp;resolution=5&amp;E=2636184&amp;N=111946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enstreetmap.org/search?query=gspon#map=13/46.2526/7.91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rlaubschweiz.org/" TargetMode="External"/><Relationship Id="rId4" Type="http://schemas.openxmlformats.org/officeDocument/2006/relationships/hyperlink" Target="http://www.staldenried-gspon.c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ldenried-gspon.ch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7BA7F-4025-438B-825C-DC6BF05E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B136C9-CF19-4A00-A380-6C31E6F8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20F747-2A36-4FEC-9952-7A32A1BDC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04" b="5557"/>
          <a:stretch/>
        </p:blipFill>
        <p:spPr>
          <a:xfrm>
            <a:off x="0" y="1140155"/>
            <a:ext cx="12192000" cy="25038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C02515-99CB-4305-A426-D90681B36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0" t="3786"/>
          <a:stretch/>
        </p:blipFill>
        <p:spPr>
          <a:xfrm>
            <a:off x="3515584" y="3562192"/>
            <a:ext cx="8676416" cy="33002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AC3309-2F92-40A8-9673-6D5C41126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23" r="495"/>
          <a:stretch/>
        </p:blipFill>
        <p:spPr>
          <a:xfrm>
            <a:off x="0" y="3550326"/>
            <a:ext cx="3539266" cy="330024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CCC06C-FF61-4B03-96AC-1C4AB497C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679" y="-36990"/>
            <a:ext cx="5282606" cy="11890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A6F6221-D2E1-4CD0-B747-F059F2A4C9D3}"/>
              </a:ext>
            </a:extLst>
          </p:cNvPr>
          <p:cNvSpPr txBox="1"/>
          <p:nvPr/>
        </p:nvSpPr>
        <p:spPr>
          <a:xfrm>
            <a:off x="5206927" y="153775"/>
            <a:ext cx="698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Autofreier Ski und Wanderort! Ab Bern mit dem Zug in unter 2 Std. erreichbar. </a:t>
            </a:r>
          </a:p>
          <a:p>
            <a:r>
              <a:rPr lang="de-CH" sz="1400" dirty="0"/>
              <a:t>Aber auch kostenpflichte Parkplätze bei der Mittelstation in </a:t>
            </a:r>
            <a:r>
              <a:rPr lang="de-CH" sz="1400" dirty="0" err="1"/>
              <a:t>Staldenried</a:t>
            </a:r>
            <a:r>
              <a:rPr lang="de-CH" sz="1400" dirty="0"/>
              <a:t> vorhanden. </a:t>
            </a:r>
          </a:p>
          <a:p>
            <a:r>
              <a:rPr lang="de-CH" sz="1400" dirty="0"/>
              <a:t>Preiswerte Ferienwohnungen für Familien und eine sehr gute Pension für GeniesserInnen!</a:t>
            </a:r>
          </a:p>
          <a:p>
            <a:r>
              <a:rPr lang="de-CH" sz="1400" dirty="0">
                <a:hlinkClick r:id="rId6"/>
              </a:rPr>
              <a:t>alpenblick-gspon.ch</a:t>
            </a:r>
            <a:r>
              <a:rPr lang="de-CH" sz="1400" dirty="0"/>
              <a:t>  - Alle Unterkünfte und Infos auf </a:t>
            </a:r>
            <a:r>
              <a:rPr lang="de-CH" sz="1400" dirty="0">
                <a:hlinkClick r:id="rId7"/>
              </a:rPr>
              <a:t>www.staldenried-gspon.ch</a:t>
            </a:r>
            <a:r>
              <a:rPr lang="de-CH" sz="1400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EDF338B-51BE-43EB-91B2-B46E77185E8E}"/>
              </a:ext>
            </a:extLst>
          </p:cNvPr>
          <p:cNvSpPr txBox="1"/>
          <p:nvPr/>
        </p:nvSpPr>
        <p:spPr>
          <a:xfrm>
            <a:off x="10079915" y="6019570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hlinkClick r:id="rId8"/>
              </a:rPr>
              <a:t>Erstellt durch www.ch-info.ch</a:t>
            </a:r>
            <a:endParaRPr lang="de-CH" sz="1200" dirty="0"/>
          </a:p>
          <a:p>
            <a:endParaRPr lang="de-CH" sz="1200" dirty="0"/>
          </a:p>
          <a:p>
            <a:r>
              <a:rPr lang="de-CH" sz="1200" dirty="0"/>
              <a:t>        Quellen und  Rechte</a:t>
            </a:r>
          </a:p>
          <a:p>
            <a:r>
              <a:rPr lang="de-CH" sz="1200" dirty="0"/>
              <a:t>       siehe folgende Folien! </a:t>
            </a:r>
          </a:p>
        </p:txBody>
      </p:sp>
    </p:spTree>
    <p:extLst>
      <p:ext uri="{BB962C8B-B14F-4D97-AF65-F5344CB8AC3E}">
        <p14:creationId xmlns:p14="http://schemas.microsoft.com/office/powerpoint/2010/main" val="15765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BBC49-0EB4-4EF5-A885-790CAE00E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57629D-4650-4A81-B4D6-170788664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ADCB46-33FE-4262-8958-DE15DD7B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" y="0"/>
            <a:ext cx="10195226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79383A-E6A2-4159-89AB-0D9D3D0E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" y="0"/>
            <a:ext cx="10195226" cy="6858000"/>
          </a:xfrm>
          <a:prstGeom prst="rect">
            <a:avLst/>
          </a:prstGeom>
        </p:spPr>
      </p:pic>
      <p:pic>
        <p:nvPicPr>
          <p:cNvPr id="10" name="Grafik 9">
            <a:hlinkClick r:id="rId3"/>
            <a:extLst>
              <a:ext uri="{FF2B5EF4-FFF2-40B4-BE49-F238E27FC236}">
                <a16:creationId xmlns:a16="http://schemas.microsoft.com/office/drawing/2014/main" id="{94696E75-A5BA-4A1B-BAC7-E00B31FA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" y="0"/>
            <a:ext cx="10195226" cy="68580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4ECA890-E5A0-41CE-BF8A-FF3C3EA7AF3D}"/>
              </a:ext>
            </a:extLst>
          </p:cNvPr>
          <p:cNvSpPr/>
          <p:nvPr/>
        </p:nvSpPr>
        <p:spPr>
          <a:xfrm>
            <a:off x="4292301" y="2495774"/>
            <a:ext cx="3022899" cy="2845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>
            <a:hlinkClick r:id="rId4"/>
            <a:extLst>
              <a:ext uri="{FF2B5EF4-FFF2-40B4-BE49-F238E27FC236}">
                <a16:creationId xmlns:a16="http://schemas.microsoft.com/office/drawing/2014/main" id="{8CA27F17-6A96-472B-A093-114E6611E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13" y="2495774"/>
            <a:ext cx="3925287" cy="43622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85CFD31-E325-4DA0-870D-AA73F18D209D}"/>
                  </a:ext>
                </a:extLst>
              </p14:cNvPr>
              <p14:cNvContentPartPr/>
              <p14:nvPr/>
            </p14:nvContentPartPr>
            <p14:xfrm>
              <a:off x="9122442" y="3808101"/>
              <a:ext cx="360" cy="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85CFD31-E325-4DA0-870D-AA73F18D20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6802" y="37721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A5DFAEA-6C64-4996-BB9A-EA819B8B3C7D}"/>
                  </a:ext>
                </a:extLst>
              </p14:cNvPr>
              <p14:cNvContentPartPr/>
              <p14:nvPr/>
            </p14:nvContentPartPr>
            <p14:xfrm>
              <a:off x="5744562" y="4163061"/>
              <a:ext cx="360" cy="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A5DFAEA-6C64-4996-BB9A-EA819B8B3C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8922" y="412706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0546A9D-3952-48A2-8626-30561BBEB463}"/>
                  </a:ext>
                </a:extLst>
              </p14:cNvPr>
              <p14:cNvContentPartPr/>
              <p14:nvPr/>
            </p14:nvContentPartPr>
            <p14:xfrm>
              <a:off x="5753562" y="4152261"/>
              <a:ext cx="33840" cy="29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0546A9D-3952-48A2-8626-30561BBEB4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7922" y="4116621"/>
                <a:ext cx="10548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00B7788-2696-4D2F-B122-041A8389772C}"/>
              </a:ext>
            </a:extLst>
          </p:cNvPr>
          <p:cNvGrpSpPr/>
          <p:nvPr/>
        </p:nvGrpSpPr>
        <p:grpSpPr>
          <a:xfrm>
            <a:off x="9090042" y="3764901"/>
            <a:ext cx="64800" cy="65160"/>
            <a:chOff x="9090042" y="3764901"/>
            <a:chExt cx="64800" cy="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2DEF81-B643-431E-B6C4-44497CB7071B}"/>
                    </a:ext>
                  </a:extLst>
                </p14:cNvPr>
                <p14:cNvContentPartPr/>
                <p14:nvPr/>
              </p14:nvContentPartPr>
              <p14:xfrm>
                <a:off x="9143682" y="3829701"/>
                <a:ext cx="360" cy="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2DEF81-B643-431E-B6C4-44497CB707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07682" y="37937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F3E948-374A-42F4-93ED-B62C0F924E3B}"/>
                    </a:ext>
                  </a:extLst>
                </p14:cNvPr>
                <p14:cNvContentPartPr/>
                <p14:nvPr/>
              </p14:nvContentPartPr>
              <p14:xfrm>
                <a:off x="9090042" y="3818541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F3E948-374A-42F4-93ED-B62C0F924E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4042" y="37829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2646A5E-B18D-43F4-AD2A-39DD53B10BDD}"/>
                    </a:ext>
                  </a:extLst>
                </p14:cNvPr>
                <p14:cNvContentPartPr/>
                <p14:nvPr/>
              </p14:nvContentPartPr>
              <p14:xfrm>
                <a:off x="9090042" y="3764901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2646A5E-B18D-43F4-AD2A-39DD53B10B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4042" y="37292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E612343-E73B-4FC1-87F5-5D043CEADA86}"/>
                    </a:ext>
                  </a:extLst>
                </p14:cNvPr>
                <p14:cNvContentPartPr/>
                <p14:nvPr/>
              </p14:nvContentPartPr>
              <p14:xfrm>
                <a:off x="9122442" y="3776061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E612343-E73B-4FC1-87F5-5D043CEADA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86802" y="37400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AF4DCC-6B23-424B-9B5F-4CFA297AFA6D}"/>
                    </a:ext>
                  </a:extLst>
                </p14:cNvPr>
                <p14:cNvContentPartPr/>
                <p14:nvPr/>
              </p14:nvContentPartPr>
              <p14:xfrm>
                <a:off x="9154482" y="3776061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AF4DCC-6B23-424B-9B5F-4CFA297AFA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18842" y="37400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F84F23F-DF6C-40C0-B7CE-CA5A5CFB7A47}"/>
                  </a:ext>
                </a:extLst>
              </p14:cNvPr>
              <p14:cNvContentPartPr/>
              <p14:nvPr/>
            </p14:nvContentPartPr>
            <p14:xfrm>
              <a:off x="10865202" y="6432861"/>
              <a:ext cx="360" cy="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F84F23F-DF6C-40C0-B7CE-CA5A5CFB7A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9202" y="639722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DAC2F581-5C0F-456F-BCD7-02A11F9D343F}"/>
              </a:ext>
            </a:extLst>
          </p:cNvPr>
          <p:cNvSpPr txBox="1"/>
          <p:nvPr/>
        </p:nvSpPr>
        <p:spPr>
          <a:xfrm>
            <a:off x="7840813" y="3602038"/>
            <a:ext cx="23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Staldenried</a:t>
            </a:r>
            <a:r>
              <a:rPr lang="de-CH" dirty="0"/>
              <a:t>     </a:t>
            </a:r>
            <a:r>
              <a:rPr lang="de-CH" dirty="0" err="1"/>
              <a:t>Gspon</a:t>
            </a:r>
            <a:endParaRPr lang="de-CH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6CF50A-11B6-42E3-9539-00EA70C99C86}"/>
              </a:ext>
            </a:extLst>
          </p:cNvPr>
          <p:cNvSpPr txBox="1"/>
          <p:nvPr/>
        </p:nvSpPr>
        <p:spPr>
          <a:xfrm>
            <a:off x="1844456" y="6324910"/>
            <a:ext cx="609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>
                <a:hlinkClick r:id="rId3"/>
              </a:rPr>
              <a:t>Zoombare frei Karten weltweit Klick </a:t>
            </a:r>
            <a:r>
              <a:rPr lang="de-CH" sz="1400" dirty="0" err="1">
                <a:hlinkClick r:id="rId3"/>
              </a:rPr>
              <a:t>Gspon</a:t>
            </a:r>
            <a:r>
              <a:rPr lang="de-CH" sz="1400" dirty="0">
                <a:hlinkClick r:id="rId3"/>
              </a:rPr>
              <a:t> und </a:t>
            </a:r>
            <a:r>
              <a:rPr lang="de-CH" sz="1400" dirty="0" err="1">
                <a:hlinkClick r:id="rId3"/>
              </a:rPr>
              <a:t>Staldenried</a:t>
            </a:r>
            <a:r>
              <a:rPr lang="de-CH" sz="1400" dirty="0">
                <a:hlinkClick r:id="rId3"/>
              </a:rPr>
              <a:t> Wallis</a:t>
            </a:r>
          </a:p>
          <a:p>
            <a:r>
              <a:rPr lang="de-CH" sz="1400" dirty="0">
                <a:hlinkClick r:id="rId3"/>
              </a:rPr>
              <a:t>cc www.openstreetmap.org/search?query=gspon#map=13/46.2526/7.9155</a:t>
            </a:r>
            <a:r>
              <a:rPr lang="de-CH" sz="1400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B5491C0-1D3E-4F43-8B88-8ACAB64FA18F}"/>
              </a:ext>
            </a:extLst>
          </p:cNvPr>
          <p:cNvSpPr txBox="1"/>
          <p:nvPr/>
        </p:nvSpPr>
        <p:spPr>
          <a:xfrm>
            <a:off x="7840813" y="6549033"/>
            <a:ext cx="5277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/>
              <a:t>cc Wikimedia </a:t>
            </a:r>
            <a:r>
              <a:rPr lang="de-CH" sz="1400" dirty="0" err="1"/>
              <a:t>Tschubby</a:t>
            </a:r>
            <a:r>
              <a:rPr lang="de-CH" sz="1400" dirty="0"/>
              <a:t> + </a:t>
            </a:r>
            <a:r>
              <a:rPr lang="de-CH" sz="1400" dirty="0">
                <a:hlinkClick r:id="rId17"/>
              </a:rPr>
              <a:t>www.Skiurlaubschweiz.ch</a:t>
            </a:r>
            <a:r>
              <a:rPr lang="de-CH" sz="1400" dirty="0"/>
              <a:t> </a:t>
            </a:r>
          </a:p>
        </p:txBody>
      </p:sp>
      <p:pic>
        <p:nvPicPr>
          <p:cNvPr id="35" name="Grafik 3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1C4FCFC-F782-4F0F-B6D6-35B6C332C4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7221" y="2636632"/>
            <a:ext cx="6857999" cy="15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1E91AA-C879-4D5D-B174-CF160879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6791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BD19F6-64AC-47BB-8C4D-594034C09923}"/>
              </a:ext>
            </a:extLst>
          </p:cNvPr>
          <p:cNvSpPr txBox="1"/>
          <p:nvPr/>
        </p:nvSpPr>
        <p:spPr>
          <a:xfrm>
            <a:off x="3029133" y="3059668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Parkplätze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63F6E2-5CB6-4F07-8620-BBED9FEC4919}"/>
              </a:ext>
            </a:extLst>
          </p:cNvPr>
          <p:cNvSpPr txBox="1"/>
          <p:nvPr/>
        </p:nvSpPr>
        <p:spPr>
          <a:xfrm>
            <a:off x="16992" y="4642392"/>
            <a:ext cx="4303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/>
              <a:t>Bahnhof </a:t>
            </a:r>
            <a:r>
              <a:rPr lang="de-CH" sz="1400" b="1" dirty="0" err="1"/>
              <a:t>Stalden</a:t>
            </a:r>
            <a:r>
              <a:rPr lang="de-CH" sz="1400" b="1" dirty="0"/>
              <a:t>-Saas</a:t>
            </a:r>
          </a:p>
          <a:p>
            <a:r>
              <a:rPr lang="de-CH" sz="1400" dirty="0"/>
              <a:t>Vom Matterhornzug ab Visp auf dem gleichen Peron ebenerdig in die neue Gondelbahn nach </a:t>
            </a:r>
            <a:r>
              <a:rPr lang="de-CH" sz="1400" dirty="0" err="1"/>
              <a:t>Staldenried</a:t>
            </a:r>
            <a:r>
              <a:rPr lang="de-CH" sz="1400" dirty="0"/>
              <a:t> – </a:t>
            </a:r>
            <a:r>
              <a:rPr lang="de-CH" sz="1400" dirty="0" err="1"/>
              <a:t>Gspon</a:t>
            </a:r>
            <a:r>
              <a:rPr lang="de-CH" sz="1400" dirty="0"/>
              <a:t> umsteigen. Es gibt noch eine Haltestelle Kirche vor der Mittelstation, dort nicht austeigen, sondern Gondel wechseln in </a:t>
            </a:r>
            <a:r>
              <a:rPr lang="de-CH" sz="1400" dirty="0" err="1"/>
              <a:t>Staldenried</a:t>
            </a:r>
            <a:r>
              <a:rPr lang="de-CH" sz="1400" dirty="0"/>
              <a:t>!</a:t>
            </a:r>
          </a:p>
          <a:p>
            <a:r>
              <a:rPr lang="de-CH" sz="1400" dirty="0"/>
              <a:t>Nicht erstaunt sein, wenn die Gondel unerwartet stillsteht – das ist wenn jemand bei der Kirche einsteigt, bei der Gondel, die runterfährt!</a:t>
            </a:r>
          </a:p>
        </p:txBody>
      </p:sp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6370759-22E5-44D3-B40E-A11AB6FB8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85397" y="2568387"/>
            <a:ext cx="6857999" cy="1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189116-1327-466E-8976-E16914C5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92" y="0"/>
            <a:ext cx="884641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CE30A59-DB81-472B-98CD-2AC55680A82F}"/>
              </a:ext>
            </a:extLst>
          </p:cNvPr>
          <p:cNvSpPr txBox="1"/>
          <p:nvPr/>
        </p:nvSpPr>
        <p:spPr>
          <a:xfrm>
            <a:off x="0" y="129092"/>
            <a:ext cx="16727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Gspon</a:t>
            </a:r>
            <a:r>
              <a:rPr lang="de-CH" sz="1200" b="1" dirty="0"/>
              <a:t> 1894 m</a:t>
            </a:r>
          </a:p>
          <a:p>
            <a:endParaRPr lang="de-CH" sz="1200" dirty="0"/>
          </a:p>
          <a:p>
            <a:r>
              <a:rPr lang="de-CH" sz="1200" dirty="0"/>
              <a:t>1 Bergstation + Skiraum </a:t>
            </a:r>
          </a:p>
          <a:p>
            <a:r>
              <a:rPr lang="de-CH" sz="1200" dirty="0"/>
              <a:t>2 Konsum</a:t>
            </a:r>
          </a:p>
          <a:p>
            <a:r>
              <a:rPr lang="de-CH" sz="1200" dirty="0"/>
              <a:t>3 Pension Alpenblick</a:t>
            </a:r>
          </a:p>
          <a:p>
            <a:r>
              <a:rPr lang="de-CH" sz="1200" dirty="0"/>
              <a:t>4 Kurzer Skilift</a:t>
            </a:r>
          </a:p>
          <a:p>
            <a:r>
              <a:rPr lang="de-CH" sz="1200" dirty="0"/>
              <a:t>5 Langer Skilift</a:t>
            </a:r>
          </a:p>
          <a:p>
            <a:r>
              <a:rPr lang="de-CH" sz="1200" dirty="0"/>
              <a:t>6 </a:t>
            </a:r>
            <a:r>
              <a:rPr lang="de-CH" sz="1200" dirty="0" err="1"/>
              <a:t>Rondel</a:t>
            </a:r>
            <a:r>
              <a:rPr lang="de-CH" sz="1200" dirty="0"/>
              <a:t> Pistenbeiz</a:t>
            </a:r>
          </a:p>
          <a:p>
            <a:endParaRPr lang="de-CH" sz="1200" dirty="0"/>
          </a:p>
          <a:p>
            <a:r>
              <a:rPr lang="de-CH" sz="1200" b="1" dirty="0"/>
              <a:t>Skilifte 2000-2190 m</a:t>
            </a:r>
          </a:p>
          <a:p>
            <a:r>
              <a:rPr lang="de-CH" sz="1200" dirty="0"/>
              <a:t>Beschneite gut präparierte Pisten</a:t>
            </a:r>
          </a:p>
          <a:p>
            <a:endParaRPr lang="de-CH" sz="1200" dirty="0"/>
          </a:p>
          <a:p>
            <a:r>
              <a:rPr lang="de-CH" sz="1200" b="1" dirty="0"/>
              <a:t>Schneeschuhtouren</a:t>
            </a:r>
          </a:p>
          <a:p>
            <a:r>
              <a:rPr lang="de-CH" sz="1200" dirty="0"/>
              <a:t>Die 2 ausgeschilderten  Schneeschuhtouren sind für EinsteigerInnen gut geeignet. </a:t>
            </a:r>
          </a:p>
          <a:p>
            <a:r>
              <a:rPr lang="de-CH" sz="1200" dirty="0"/>
              <a:t>Ca. je 1.5 Std. wenig Steigungen. </a:t>
            </a:r>
          </a:p>
          <a:p>
            <a:r>
              <a:rPr lang="de-CH" sz="1200" dirty="0"/>
              <a:t> Ausgangspunkt bei der Bergstation und Pension Alpenblick, wo man gut essen kann. Die Sonnenterasse hat Morgen und Nachmittag und Abendsonne!</a:t>
            </a:r>
          </a:p>
          <a:p>
            <a:r>
              <a:rPr lang="de-CH" sz="1200" dirty="0">
                <a:hlinkClick r:id="rId3"/>
              </a:rPr>
              <a:t>map.schweizmobil.ch </a:t>
            </a:r>
            <a:r>
              <a:rPr lang="de-CH" sz="1200" dirty="0" err="1">
                <a:hlinkClick r:id="rId3"/>
              </a:rPr>
              <a:t>Gspon</a:t>
            </a:r>
            <a:r>
              <a:rPr lang="de-CH" sz="1200" dirty="0">
                <a:hlinkClick r:id="rId3"/>
              </a:rPr>
              <a:t>  Schneeschuhtouren</a:t>
            </a:r>
            <a:r>
              <a:rPr lang="de-CH" sz="1200" dirty="0"/>
              <a:t>   </a:t>
            </a:r>
          </a:p>
          <a:p>
            <a:endParaRPr lang="de-CH" sz="1200" dirty="0"/>
          </a:p>
          <a:p>
            <a:r>
              <a:rPr lang="de-CH" sz="1200" b="1" dirty="0"/>
              <a:t>Wanderungen Karte </a:t>
            </a:r>
          </a:p>
          <a:p>
            <a:r>
              <a:rPr lang="de-CH" sz="1200" dirty="0"/>
              <a:t>+ gute Beschreibungen scrollen Folie 5 und 6 </a:t>
            </a:r>
          </a:p>
          <a:p>
            <a:endParaRPr lang="de-CH" sz="1200" dirty="0"/>
          </a:p>
          <a:p>
            <a:endParaRPr lang="de-CH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CA8072-2195-42AF-A322-589FD32AA8E8}"/>
              </a:ext>
            </a:extLst>
          </p:cNvPr>
          <p:cNvSpPr txBox="1"/>
          <p:nvPr/>
        </p:nvSpPr>
        <p:spPr>
          <a:xfrm>
            <a:off x="5249731" y="4125060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1+2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FF79AA-03B3-42A0-AE0F-E92CF90F4A5D}"/>
              </a:ext>
            </a:extLst>
          </p:cNvPr>
          <p:cNvSpPr txBox="1"/>
          <p:nvPr/>
        </p:nvSpPr>
        <p:spPr>
          <a:xfrm>
            <a:off x="5550945" y="4494392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73413A-9C29-49D5-9BC3-1B18C6D448A2}"/>
              </a:ext>
            </a:extLst>
          </p:cNvPr>
          <p:cNvSpPr txBox="1"/>
          <p:nvPr/>
        </p:nvSpPr>
        <p:spPr>
          <a:xfrm>
            <a:off x="6295016" y="6249682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1A2A48-2205-49DB-97D6-C42EF7671271}"/>
              </a:ext>
            </a:extLst>
          </p:cNvPr>
          <p:cNvSpPr txBox="1"/>
          <p:nvPr/>
        </p:nvSpPr>
        <p:spPr>
          <a:xfrm>
            <a:off x="4511039" y="-55574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A92B83-E2CA-4BD2-B237-60A267C09CBB}"/>
              </a:ext>
            </a:extLst>
          </p:cNvPr>
          <p:cNvSpPr txBox="1"/>
          <p:nvPr/>
        </p:nvSpPr>
        <p:spPr>
          <a:xfrm>
            <a:off x="5210285" y="2237598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6</a:t>
            </a:r>
          </a:p>
        </p:txBody>
      </p:sp>
      <p:pic>
        <p:nvPicPr>
          <p:cNvPr id="12" name="Grafik 1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B46C8C7-9AC8-49B1-AE24-BF09AC1CA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6605" y="2592603"/>
            <a:ext cx="6857999" cy="16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E2EA2E-307B-4A3A-80A4-CFB4E570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0965"/>
            <a:ext cx="10566765" cy="7138965"/>
          </a:xfrm>
          <a:prstGeom prst="rect">
            <a:avLst/>
          </a:prstGeom>
        </p:spPr>
      </p:pic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CBB100D-EFB2-462F-AAB2-8BDD8841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50383" y="2616382"/>
            <a:ext cx="6857999" cy="16252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F9523A-DEA6-410C-80C8-A892C5D642FC}"/>
              </a:ext>
            </a:extLst>
          </p:cNvPr>
          <p:cNvSpPr txBox="1"/>
          <p:nvPr/>
        </p:nvSpPr>
        <p:spPr>
          <a:xfrm>
            <a:off x="4587656" y="-261610"/>
            <a:ext cx="609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>
                <a:hlinkClick r:id="rId4"/>
              </a:rPr>
              <a:t>Zoombare frei Karten weltweit Klick </a:t>
            </a:r>
            <a:r>
              <a:rPr lang="de-CH" sz="1400" dirty="0" err="1">
                <a:hlinkClick r:id="rId4"/>
              </a:rPr>
              <a:t>Gspon</a:t>
            </a:r>
            <a:r>
              <a:rPr lang="de-CH" sz="1400" dirty="0">
                <a:hlinkClick r:id="rId4"/>
              </a:rPr>
              <a:t> und </a:t>
            </a:r>
            <a:r>
              <a:rPr lang="de-CH" sz="1400" dirty="0" err="1">
                <a:hlinkClick r:id="rId4"/>
              </a:rPr>
              <a:t>Staldenried</a:t>
            </a:r>
            <a:r>
              <a:rPr lang="de-CH" sz="1400" dirty="0">
                <a:hlinkClick r:id="rId4"/>
              </a:rPr>
              <a:t> Wallis</a:t>
            </a:r>
          </a:p>
          <a:p>
            <a:r>
              <a:rPr lang="de-CH" sz="1400" dirty="0">
                <a:hlinkClick r:id="rId4"/>
              </a:rPr>
              <a:t>cc www.openstreetmap.org/search?query=gspon#map=13/46.2526/7.9155</a:t>
            </a:r>
            <a:r>
              <a:rPr lang="de-CH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08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1FD9F32-0DFE-4FFC-B191-A9A64AF1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34"/>
            <a:ext cx="9596582" cy="6976334"/>
          </a:xfrm>
          <a:prstGeom prst="rect">
            <a:avLst/>
          </a:prstGeom>
        </p:spPr>
      </p:pic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A77C75C-011B-46EB-8AF3-DBE9676B7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1429" y="2507426"/>
            <a:ext cx="6857999" cy="18431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B3388DF-8E8F-4894-B48D-C08CAA842372}"/>
              </a:ext>
            </a:extLst>
          </p:cNvPr>
          <p:cNvSpPr txBox="1"/>
          <p:nvPr/>
        </p:nvSpPr>
        <p:spPr>
          <a:xfrm>
            <a:off x="7301753" y="5011341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4"/>
              </a:rPr>
              <a:t>www.staldenried-gspon.ch</a:t>
            </a:r>
            <a:r>
              <a:rPr lang="de-CH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64E5D8A-6840-4E2A-9625-B98B1599DD9C}"/>
              </a:ext>
            </a:extLst>
          </p:cNvPr>
          <p:cNvSpPr txBox="1"/>
          <p:nvPr/>
        </p:nvSpPr>
        <p:spPr>
          <a:xfrm>
            <a:off x="7143078" y="5798371"/>
            <a:ext cx="320577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       </a:t>
            </a:r>
            <a:r>
              <a:rPr lang="de-CH" sz="1200" dirty="0"/>
              <a:t>Erstellt durch ch-info.ch, 6.3.2022, </a:t>
            </a:r>
          </a:p>
          <a:p>
            <a:r>
              <a:rPr lang="de-CH" sz="1200" dirty="0"/>
              <a:t>       und </a:t>
            </a:r>
            <a:r>
              <a:rPr lang="de-CH" sz="1200" dirty="0">
                <a:hlinkClick r:id="rId5"/>
              </a:rPr>
              <a:t>www.urlaubschweiz.org</a:t>
            </a:r>
            <a:endParaRPr lang="de-CH" sz="1200" dirty="0"/>
          </a:p>
          <a:p>
            <a:r>
              <a:rPr lang="de-CH" sz="1200" dirty="0"/>
              <a:t>  Verwendung  unter Quellenangabe!</a:t>
            </a:r>
            <a:br>
              <a:rPr lang="de-CH" sz="1200" dirty="0"/>
            </a:br>
            <a:r>
              <a:rPr lang="de-CH" sz="1200" dirty="0"/>
              <a:t>Verlinkungen + Weiterempfehlung freuen uns! </a:t>
            </a:r>
          </a:p>
          <a:p>
            <a:endParaRPr lang="de-CH" dirty="0"/>
          </a:p>
          <a:p>
            <a:endParaRPr lang="de-CH" sz="1200" dirty="0"/>
          </a:p>
          <a:p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73081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B0A1823-7116-41DE-8EA0-F2C273CE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9" y="0"/>
            <a:ext cx="10437091" cy="690007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6684D1-ACFC-4D59-B963-6364BA1B16DE}"/>
              </a:ext>
            </a:extLst>
          </p:cNvPr>
          <p:cNvSpPr txBox="1"/>
          <p:nvPr/>
        </p:nvSpPr>
        <p:spPr>
          <a:xfrm>
            <a:off x="6306671" y="95032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Quelle Texte mehr Infos </a:t>
            </a:r>
            <a:r>
              <a:rPr lang="de-CH" dirty="0">
                <a:hlinkClick r:id="rId3"/>
              </a:rPr>
              <a:t>www.staldenried-gspon.ch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43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Breitbild</PresentationFormat>
  <Paragraphs>49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3</cp:revision>
  <dcterms:created xsi:type="dcterms:W3CDTF">2022-02-21T09:17:21Z</dcterms:created>
  <dcterms:modified xsi:type="dcterms:W3CDTF">2022-03-06T11:12:20Z</dcterms:modified>
</cp:coreProperties>
</file>