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2" r:id="rId4"/>
    <p:sldId id="263" r:id="rId5"/>
    <p:sldId id="264" r:id="rId6"/>
    <p:sldId id="259" r:id="rId7"/>
    <p:sldId id="26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D2CDF5-8EE3-4B99-B4D3-C7AE0A078E00}" v="25" dt="2022-03-06T10:39:39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143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ürg Krämer" userId="e2e70e0f859a2585" providerId="LiveId" clId="{FFD2CDF5-8EE3-4B99-B4D3-C7AE0A078E00}"/>
    <pc:docChg chg="undo custSel addSld delSld modSld sldOrd">
      <pc:chgData name="Jürg Krämer" userId="e2e70e0f859a2585" providerId="LiveId" clId="{FFD2CDF5-8EE3-4B99-B4D3-C7AE0A078E00}" dt="2022-03-06T10:41:46.740" v="1987" actId="6549"/>
      <pc:docMkLst>
        <pc:docMk/>
      </pc:docMkLst>
      <pc:sldChg chg="addSp delSp modSp mod ord">
        <pc:chgData name="Jürg Krämer" userId="e2e70e0f859a2585" providerId="LiveId" clId="{FFD2CDF5-8EE3-4B99-B4D3-C7AE0A078E00}" dt="2022-03-06T10:14:20.871" v="578"/>
        <pc:sldMkLst>
          <pc:docMk/>
          <pc:sldMk cId="653751054" sldId="256"/>
        </pc:sldMkLst>
        <pc:spChg chg="add mod">
          <ac:chgData name="Jürg Krämer" userId="e2e70e0f859a2585" providerId="LiveId" clId="{FFD2CDF5-8EE3-4B99-B4D3-C7AE0A078E00}" dt="2022-03-06T10:03:10.533" v="445" actId="14100"/>
          <ac:spMkLst>
            <pc:docMk/>
            <pc:sldMk cId="653751054" sldId="256"/>
            <ac:spMk id="11" creationId="{44ECA890-E5A0-41CE-BF8A-FF3C3EA7AF3D}"/>
          </ac:spMkLst>
        </pc:spChg>
        <pc:spChg chg="add mod">
          <ac:chgData name="Jürg Krämer" userId="e2e70e0f859a2585" providerId="LiveId" clId="{FFD2CDF5-8EE3-4B99-B4D3-C7AE0A078E00}" dt="2022-03-06T10:10:02.960" v="493" actId="1076"/>
          <ac:spMkLst>
            <pc:docMk/>
            <pc:sldMk cId="653751054" sldId="256"/>
            <ac:spMk id="27" creationId="{DAC2F581-5C0F-456F-BCD7-02A11F9D343F}"/>
          </ac:spMkLst>
        </pc:spChg>
        <pc:spChg chg="add mod">
          <ac:chgData name="Jürg Krämer" userId="e2e70e0f859a2585" providerId="LiveId" clId="{FFD2CDF5-8EE3-4B99-B4D3-C7AE0A078E00}" dt="2022-03-06T10:11:21.721" v="498" actId="1076"/>
          <ac:spMkLst>
            <pc:docMk/>
            <pc:sldMk cId="653751054" sldId="256"/>
            <ac:spMk id="29" creationId="{F26CF50A-11B6-42E3-9539-00EA70C99C86}"/>
          </ac:spMkLst>
        </pc:spChg>
        <pc:spChg chg="add mod">
          <ac:chgData name="Jürg Krämer" userId="e2e70e0f859a2585" providerId="LiveId" clId="{FFD2CDF5-8EE3-4B99-B4D3-C7AE0A078E00}" dt="2022-03-06T10:14:10.566" v="577" actId="1076"/>
          <ac:spMkLst>
            <pc:docMk/>
            <pc:sldMk cId="653751054" sldId="256"/>
            <ac:spMk id="31" creationId="{3B5491C0-1D3E-4F43-8B88-8ACAB64FA18F}"/>
          </ac:spMkLst>
        </pc:spChg>
        <pc:grpChg chg="del mod">
          <ac:chgData name="Jürg Krämer" userId="e2e70e0f859a2585" providerId="LiveId" clId="{FFD2CDF5-8EE3-4B99-B4D3-C7AE0A078E00}" dt="2022-03-06T10:08:17.110" v="457"/>
          <ac:grpSpMkLst>
            <pc:docMk/>
            <pc:sldMk cId="653751054" sldId="256"/>
            <ac:grpSpMk id="20" creationId="{83F81975-91AC-4B2B-A4CC-AE85F17B4CB0}"/>
          </ac:grpSpMkLst>
        </pc:grpChg>
        <pc:grpChg chg="del mod">
          <ac:chgData name="Jürg Krämer" userId="e2e70e0f859a2585" providerId="LiveId" clId="{FFD2CDF5-8EE3-4B99-B4D3-C7AE0A078E00}" dt="2022-03-06T10:08:18.404" v="459"/>
          <ac:grpSpMkLst>
            <pc:docMk/>
            <pc:sldMk cId="653751054" sldId="256"/>
            <ac:grpSpMk id="22" creationId="{B300AB64-AE48-40E6-8B1D-340F9F1EA44E}"/>
          </ac:grpSpMkLst>
        </pc:grpChg>
        <pc:grpChg chg="mod">
          <ac:chgData name="Jürg Krämer" userId="e2e70e0f859a2585" providerId="LiveId" clId="{FFD2CDF5-8EE3-4B99-B4D3-C7AE0A078E00}" dt="2022-03-06T10:08:18.404" v="459"/>
          <ac:grpSpMkLst>
            <pc:docMk/>
            <pc:sldMk cId="653751054" sldId="256"/>
            <ac:grpSpMk id="24" creationId="{300B7788-2696-4D2F-B122-041A8389772C}"/>
          </ac:grpSpMkLst>
        </pc:grpChg>
        <pc:picChg chg="del">
          <ac:chgData name="Jürg Krämer" userId="e2e70e0f859a2585" providerId="LiveId" clId="{FFD2CDF5-8EE3-4B99-B4D3-C7AE0A078E00}" dt="2022-03-06T09:29:08.844" v="53" actId="478"/>
          <ac:picMkLst>
            <pc:docMk/>
            <pc:sldMk cId="653751054" sldId="256"/>
            <ac:picMk id="5" creationId="{BA6BC735-05CB-42E0-A8D2-E5D9D735E503}"/>
          </ac:picMkLst>
        </pc:picChg>
        <pc:picChg chg="add">
          <ac:chgData name="Jürg Krämer" userId="e2e70e0f859a2585" providerId="LiveId" clId="{FFD2CDF5-8EE3-4B99-B4D3-C7AE0A078E00}" dt="2022-03-06T09:32:13.144" v="54" actId="22"/>
          <ac:picMkLst>
            <pc:docMk/>
            <pc:sldMk cId="653751054" sldId="256"/>
            <ac:picMk id="6" creationId="{21ADCB46-33FE-4262-8958-DE15DD7BAEC2}"/>
          </ac:picMkLst>
        </pc:picChg>
        <pc:picChg chg="add">
          <ac:chgData name="Jürg Krämer" userId="e2e70e0f859a2585" providerId="LiveId" clId="{FFD2CDF5-8EE3-4B99-B4D3-C7AE0A078E00}" dt="2022-03-06T09:32:55.241" v="57" actId="22"/>
          <ac:picMkLst>
            <pc:docMk/>
            <pc:sldMk cId="653751054" sldId="256"/>
            <ac:picMk id="8" creationId="{4A79383A-E6A2-4159-89AB-0D9D3D0E2071}"/>
          </ac:picMkLst>
        </pc:picChg>
        <pc:picChg chg="add mod">
          <ac:chgData name="Jürg Krämer" userId="e2e70e0f859a2585" providerId="LiveId" clId="{FFD2CDF5-8EE3-4B99-B4D3-C7AE0A078E00}" dt="2022-03-06T10:11:59.870" v="499"/>
          <ac:picMkLst>
            <pc:docMk/>
            <pc:sldMk cId="653751054" sldId="256"/>
            <ac:picMk id="10" creationId="{94696E75-A5BA-4A1B-BAC7-E00B31FA3942}"/>
          </ac:picMkLst>
        </pc:picChg>
        <pc:picChg chg="add mod">
          <ac:chgData name="Jürg Krämer" userId="e2e70e0f859a2585" providerId="LiveId" clId="{FFD2CDF5-8EE3-4B99-B4D3-C7AE0A078E00}" dt="2022-03-06T10:14:20.871" v="578"/>
          <ac:picMkLst>
            <pc:docMk/>
            <pc:sldMk cId="653751054" sldId="256"/>
            <ac:picMk id="13" creationId="{8CA27F17-6A96-472B-A093-114E6611E0AF}"/>
          </ac:picMkLst>
        </pc:picChg>
        <pc:inkChg chg="add">
          <ac:chgData name="Jürg Krämer" userId="e2e70e0f859a2585" providerId="LiveId" clId="{FFD2CDF5-8EE3-4B99-B4D3-C7AE0A078E00}" dt="2022-03-06T10:07:53.323" v="449" actId="9405"/>
          <ac:inkMkLst>
            <pc:docMk/>
            <pc:sldMk cId="653751054" sldId="256"/>
            <ac:inkMk id="14" creationId="{085CFD31-E325-4DA0-870D-AA73F18D209D}"/>
          </ac:inkMkLst>
        </pc:inkChg>
        <pc:inkChg chg="add">
          <ac:chgData name="Jürg Krämer" userId="e2e70e0f859a2585" providerId="LiveId" clId="{FFD2CDF5-8EE3-4B99-B4D3-C7AE0A078E00}" dt="2022-03-06T10:08:03.868" v="450" actId="9405"/>
          <ac:inkMkLst>
            <pc:docMk/>
            <pc:sldMk cId="653751054" sldId="256"/>
            <ac:inkMk id="15" creationId="{3A5DFAEA-6C64-4996-BB9A-EA819B8B3C7D}"/>
          </ac:inkMkLst>
        </pc:inkChg>
        <pc:inkChg chg="add">
          <ac:chgData name="Jürg Krämer" userId="e2e70e0f859a2585" providerId="LiveId" clId="{FFD2CDF5-8EE3-4B99-B4D3-C7AE0A078E00}" dt="2022-03-06T10:08:08.361" v="451" actId="9405"/>
          <ac:inkMkLst>
            <pc:docMk/>
            <pc:sldMk cId="653751054" sldId="256"/>
            <ac:inkMk id="16" creationId="{90546A9D-3952-48A2-8626-30561BBEB463}"/>
          </ac:inkMkLst>
        </pc:inkChg>
        <pc:inkChg chg="add mod">
          <ac:chgData name="Jürg Krämer" userId="e2e70e0f859a2585" providerId="LiveId" clId="{FFD2CDF5-8EE3-4B99-B4D3-C7AE0A078E00}" dt="2022-03-06T10:08:18.404" v="459"/>
          <ac:inkMkLst>
            <pc:docMk/>
            <pc:sldMk cId="653751054" sldId="256"/>
            <ac:inkMk id="17" creationId="{242DEF81-B643-431E-B6C4-44497CB7071B}"/>
          </ac:inkMkLst>
        </pc:inkChg>
        <pc:inkChg chg="add mod">
          <ac:chgData name="Jürg Krämer" userId="e2e70e0f859a2585" providerId="LiveId" clId="{FFD2CDF5-8EE3-4B99-B4D3-C7AE0A078E00}" dt="2022-03-06T10:08:18.404" v="459"/>
          <ac:inkMkLst>
            <pc:docMk/>
            <pc:sldMk cId="653751054" sldId="256"/>
            <ac:inkMk id="18" creationId="{CEF3E948-374A-42F4-93ED-B62C0F924E3B}"/>
          </ac:inkMkLst>
        </pc:inkChg>
        <pc:inkChg chg="add mod">
          <ac:chgData name="Jürg Krämer" userId="e2e70e0f859a2585" providerId="LiveId" clId="{FFD2CDF5-8EE3-4B99-B4D3-C7AE0A078E00}" dt="2022-03-06T10:08:18.404" v="459"/>
          <ac:inkMkLst>
            <pc:docMk/>
            <pc:sldMk cId="653751054" sldId="256"/>
            <ac:inkMk id="19" creationId="{B2646A5E-B18D-43F4-AD2A-39DD53B10BDD}"/>
          </ac:inkMkLst>
        </pc:inkChg>
        <pc:inkChg chg="add mod">
          <ac:chgData name="Jürg Krämer" userId="e2e70e0f859a2585" providerId="LiveId" clId="{FFD2CDF5-8EE3-4B99-B4D3-C7AE0A078E00}" dt="2022-03-06T10:08:18.404" v="459"/>
          <ac:inkMkLst>
            <pc:docMk/>
            <pc:sldMk cId="653751054" sldId="256"/>
            <ac:inkMk id="21" creationId="{9E612343-E73B-4FC1-87F5-5D043CEADA86}"/>
          </ac:inkMkLst>
        </pc:inkChg>
        <pc:inkChg chg="add mod">
          <ac:chgData name="Jürg Krämer" userId="e2e70e0f859a2585" providerId="LiveId" clId="{FFD2CDF5-8EE3-4B99-B4D3-C7AE0A078E00}" dt="2022-03-06T10:08:18.404" v="459"/>
          <ac:inkMkLst>
            <pc:docMk/>
            <pc:sldMk cId="653751054" sldId="256"/>
            <ac:inkMk id="23" creationId="{0CAF4DCC-6B23-424B-9B5F-4CFA297AFA6D}"/>
          </ac:inkMkLst>
        </pc:inkChg>
        <pc:inkChg chg="add del">
          <ac:chgData name="Jürg Krämer" userId="e2e70e0f859a2585" providerId="LiveId" clId="{FFD2CDF5-8EE3-4B99-B4D3-C7AE0A078E00}" dt="2022-03-06T10:08:50.796" v="461" actId="9405"/>
          <ac:inkMkLst>
            <pc:docMk/>
            <pc:sldMk cId="653751054" sldId="256"/>
            <ac:inkMk id="25" creationId="{F9087A56-3B17-466F-8B04-9A0C4E9C15E9}"/>
          </ac:inkMkLst>
        </pc:inkChg>
        <pc:inkChg chg="add">
          <ac:chgData name="Jürg Krämer" userId="e2e70e0f859a2585" providerId="LiveId" clId="{FFD2CDF5-8EE3-4B99-B4D3-C7AE0A078E00}" dt="2022-03-06T10:09:00.482" v="462" actId="9405"/>
          <ac:inkMkLst>
            <pc:docMk/>
            <pc:sldMk cId="653751054" sldId="256"/>
            <ac:inkMk id="26" creationId="{5F84F23F-DF6C-40C0-B7CE-CA5A5CFB7A47}"/>
          </ac:inkMkLst>
        </pc:inkChg>
      </pc:sldChg>
      <pc:sldChg chg="del">
        <pc:chgData name="Jürg Krämer" userId="e2e70e0f859a2585" providerId="LiveId" clId="{FFD2CDF5-8EE3-4B99-B4D3-C7AE0A078E00}" dt="2022-03-06T09:27:18.669" v="52" actId="47"/>
        <pc:sldMkLst>
          <pc:docMk/>
          <pc:sldMk cId="323124655" sldId="257"/>
        </pc:sldMkLst>
      </pc:sldChg>
      <pc:sldChg chg="addSp modSp new del mod ord">
        <pc:chgData name="Jürg Krämer" userId="e2e70e0f859a2585" providerId="LiveId" clId="{FFD2CDF5-8EE3-4B99-B4D3-C7AE0A078E00}" dt="2022-03-06T09:56:01.268" v="139" actId="47"/>
        <pc:sldMkLst>
          <pc:docMk/>
          <pc:sldMk cId="2950570138" sldId="258"/>
        </pc:sldMkLst>
        <pc:picChg chg="add mod">
          <ac:chgData name="Jürg Krämer" userId="e2e70e0f859a2585" providerId="LiveId" clId="{FFD2CDF5-8EE3-4B99-B4D3-C7AE0A078E00}" dt="2022-03-06T09:20:47.016" v="5" actId="962"/>
          <ac:picMkLst>
            <pc:docMk/>
            <pc:sldMk cId="2950570138" sldId="258"/>
            <ac:picMk id="5" creationId="{7DEB6D81-4B51-42BE-ACE0-6E10FC0E7F7A}"/>
          </ac:picMkLst>
        </pc:picChg>
      </pc:sldChg>
      <pc:sldChg chg="addSp delSp modSp new mod">
        <pc:chgData name="Jürg Krämer" userId="e2e70e0f859a2585" providerId="LiveId" clId="{FFD2CDF5-8EE3-4B99-B4D3-C7AE0A078E00}" dt="2022-03-06T09:24:46.214" v="38" actId="14100"/>
        <pc:sldMkLst>
          <pc:docMk/>
          <pc:sldMk cId="2730811498" sldId="259"/>
        </pc:sldMkLst>
        <pc:spChg chg="del">
          <ac:chgData name="Jürg Krämer" userId="e2e70e0f859a2585" providerId="LiveId" clId="{FFD2CDF5-8EE3-4B99-B4D3-C7AE0A078E00}" dt="2022-03-06T09:23:14.637" v="23" actId="478"/>
          <ac:spMkLst>
            <pc:docMk/>
            <pc:sldMk cId="2730811498" sldId="259"/>
            <ac:spMk id="2" creationId="{F9A5D72F-5B69-4337-8BED-9B7CA306AF2F}"/>
          </ac:spMkLst>
        </pc:spChg>
        <pc:spChg chg="del">
          <ac:chgData name="Jürg Krämer" userId="e2e70e0f859a2585" providerId="LiveId" clId="{FFD2CDF5-8EE3-4B99-B4D3-C7AE0A078E00}" dt="2022-03-06T09:21:33.076" v="9" actId="931"/>
          <ac:spMkLst>
            <pc:docMk/>
            <pc:sldMk cId="2730811498" sldId="259"/>
            <ac:spMk id="3" creationId="{E9602CDD-E649-4ABC-9046-4F1E0188F7CC}"/>
          </ac:spMkLst>
        </pc:spChg>
        <pc:spChg chg="add del mod">
          <ac:chgData name="Jürg Krämer" userId="e2e70e0f859a2585" providerId="LiveId" clId="{FFD2CDF5-8EE3-4B99-B4D3-C7AE0A078E00}" dt="2022-03-06T09:23:15.583" v="24" actId="478"/>
          <ac:spMkLst>
            <pc:docMk/>
            <pc:sldMk cId="2730811498" sldId="259"/>
            <ac:spMk id="7" creationId="{26EFF585-957B-48ED-B6EF-E93F83201685}"/>
          </ac:spMkLst>
        </pc:spChg>
        <pc:picChg chg="add del mod">
          <ac:chgData name="Jürg Krämer" userId="e2e70e0f859a2585" providerId="LiveId" clId="{FFD2CDF5-8EE3-4B99-B4D3-C7AE0A078E00}" dt="2022-03-06T09:23:11.113" v="22" actId="478"/>
          <ac:picMkLst>
            <pc:docMk/>
            <pc:sldMk cId="2730811498" sldId="259"/>
            <ac:picMk id="5" creationId="{DB3C4F8B-E230-4A9C-B72B-A9E27E50D49E}"/>
          </ac:picMkLst>
        </pc:picChg>
        <pc:picChg chg="add mod">
          <ac:chgData name="Jürg Krämer" userId="e2e70e0f859a2585" providerId="LiveId" clId="{FFD2CDF5-8EE3-4B99-B4D3-C7AE0A078E00}" dt="2022-03-06T09:24:46.214" v="38" actId="14100"/>
          <ac:picMkLst>
            <pc:docMk/>
            <pc:sldMk cId="2730811498" sldId="259"/>
            <ac:picMk id="9" creationId="{81FD9F32-0DFE-4FFC-B191-A9A64AF114E9}"/>
          </ac:picMkLst>
        </pc:picChg>
      </pc:sldChg>
      <pc:sldChg chg="addSp delSp modSp new mod">
        <pc:chgData name="Jürg Krämer" userId="e2e70e0f859a2585" providerId="LiveId" clId="{FFD2CDF5-8EE3-4B99-B4D3-C7AE0A078E00}" dt="2022-03-06T09:24:17.827" v="34" actId="1076"/>
        <pc:sldMkLst>
          <pc:docMk/>
          <pc:sldMk cId="2268436169" sldId="260"/>
        </pc:sldMkLst>
        <pc:spChg chg="del">
          <ac:chgData name="Jürg Krämer" userId="e2e70e0f859a2585" providerId="LiveId" clId="{FFD2CDF5-8EE3-4B99-B4D3-C7AE0A078E00}" dt="2022-03-06T09:22:05.371" v="15" actId="478"/>
          <ac:spMkLst>
            <pc:docMk/>
            <pc:sldMk cId="2268436169" sldId="260"/>
            <ac:spMk id="2" creationId="{6F13B56B-52D5-4438-A373-FB874587C464}"/>
          </ac:spMkLst>
        </pc:spChg>
        <pc:spChg chg="del">
          <ac:chgData name="Jürg Krämer" userId="e2e70e0f859a2585" providerId="LiveId" clId="{FFD2CDF5-8EE3-4B99-B4D3-C7AE0A078E00}" dt="2022-03-06T09:22:06.668" v="16" actId="478"/>
          <ac:spMkLst>
            <pc:docMk/>
            <pc:sldMk cId="2268436169" sldId="260"/>
            <ac:spMk id="3" creationId="{1112F98F-0C6F-4D0B-A908-87203C4C9F60}"/>
          </ac:spMkLst>
        </pc:spChg>
        <pc:picChg chg="add del mod">
          <ac:chgData name="Jürg Krämer" userId="e2e70e0f859a2585" providerId="LiveId" clId="{FFD2CDF5-8EE3-4B99-B4D3-C7AE0A078E00}" dt="2022-03-06T09:24:05.123" v="29" actId="478"/>
          <ac:picMkLst>
            <pc:docMk/>
            <pc:sldMk cId="2268436169" sldId="260"/>
            <ac:picMk id="5" creationId="{AAA8C19D-97AF-448C-9B4B-5EE89AC7F2BF}"/>
          </ac:picMkLst>
        </pc:picChg>
        <pc:picChg chg="add mod">
          <ac:chgData name="Jürg Krämer" userId="e2e70e0f859a2585" providerId="LiveId" clId="{FFD2CDF5-8EE3-4B99-B4D3-C7AE0A078E00}" dt="2022-03-06T09:24:17.827" v="34" actId="1076"/>
          <ac:picMkLst>
            <pc:docMk/>
            <pc:sldMk cId="2268436169" sldId="260"/>
            <ac:picMk id="7" creationId="{4B0A1823-7116-41DE-8EA0-F2C273CE6522}"/>
          </ac:picMkLst>
        </pc:picChg>
      </pc:sldChg>
      <pc:sldChg chg="addSp delSp modSp new del mod ord modClrScheme chgLayout">
        <pc:chgData name="Jürg Krämer" userId="e2e70e0f859a2585" providerId="LiveId" clId="{FFD2CDF5-8EE3-4B99-B4D3-C7AE0A078E00}" dt="2022-03-06T09:56:04.916" v="140" actId="47"/>
        <pc:sldMkLst>
          <pc:docMk/>
          <pc:sldMk cId="1597268543" sldId="261"/>
        </pc:sldMkLst>
        <pc:spChg chg="del">
          <ac:chgData name="Jürg Krämer" userId="e2e70e0f859a2585" providerId="LiveId" clId="{FFD2CDF5-8EE3-4B99-B4D3-C7AE0A078E00}" dt="2022-03-06T09:25:37.685" v="47" actId="478"/>
          <ac:spMkLst>
            <pc:docMk/>
            <pc:sldMk cId="1597268543" sldId="261"/>
            <ac:spMk id="2" creationId="{626D3EEC-F7E0-43D6-AC52-874A7AF56116}"/>
          </ac:spMkLst>
        </pc:spChg>
        <pc:spChg chg="add del">
          <ac:chgData name="Jürg Krämer" userId="e2e70e0f859a2585" providerId="LiveId" clId="{FFD2CDF5-8EE3-4B99-B4D3-C7AE0A078E00}" dt="2022-03-06T09:25:36.356" v="46" actId="478"/>
          <ac:spMkLst>
            <pc:docMk/>
            <pc:sldMk cId="1597268543" sldId="261"/>
            <ac:spMk id="3" creationId="{F65DC1B8-3687-43EF-A85F-CD89446CA9E7}"/>
          </ac:spMkLst>
        </pc:spChg>
        <pc:spChg chg="add mod">
          <ac:chgData name="Jürg Krämer" userId="e2e70e0f859a2585" providerId="LiveId" clId="{FFD2CDF5-8EE3-4B99-B4D3-C7AE0A078E00}" dt="2022-03-06T09:43:15.581" v="68" actId="700"/>
          <ac:spMkLst>
            <pc:docMk/>
            <pc:sldMk cId="1597268543" sldId="261"/>
            <ac:spMk id="12" creationId="{E6F0E96A-FB1B-4307-99A0-84C87606EFD9}"/>
          </ac:spMkLst>
        </pc:spChg>
        <pc:spChg chg="add del mod">
          <ac:chgData name="Jürg Krämer" userId="e2e70e0f859a2585" providerId="LiveId" clId="{FFD2CDF5-8EE3-4B99-B4D3-C7AE0A078E00}" dt="2022-03-06T09:43:20.559" v="69" actId="22"/>
          <ac:spMkLst>
            <pc:docMk/>
            <pc:sldMk cId="1597268543" sldId="261"/>
            <ac:spMk id="13" creationId="{66038CD2-E8CE-4ACE-AA82-F2A4E6E28BA9}"/>
          </ac:spMkLst>
        </pc:spChg>
        <pc:spChg chg="add mod">
          <ac:chgData name="Jürg Krämer" userId="e2e70e0f859a2585" providerId="LiveId" clId="{FFD2CDF5-8EE3-4B99-B4D3-C7AE0A078E00}" dt="2022-03-06T09:43:15.581" v="68" actId="700"/>
          <ac:spMkLst>
            <pc:docMk/>
            <pc:sldMk cId="1597268543" sldId="261"/>
            <ac:spMk id="14" creationId="{F247BC6B-376C-4839-8A86-9D29172160A2}"/>
          </ac:spMkLst>
        </pc:spChg>
        <pc:spChg chg="add mod">
          <ac:chgData name="Jürg Krämer" userId="e2e70e0f859a2585" providerId="LiveId" clId="{FFD2CDF5-8EE3-4B99-B4D3-C7AE0A078E00}" dt="2022-03-06T09:45:41.186" v="73" actId="478"/>
          <ac:spMkLst>
            <pc:docMk/>
            <pc:sldMk cId="1597268543" sldId="261"/>
            <ac:spMk id="20" creationId="{6767573F-EED1-496A-92D4-6AE64C9C9806}"/>
          </ac:spMkLst>
        </pc:spChg>
        <pc:picChg chg="add del">
          <ac:chgData name="Jürg Krämer" userId="e2e70e0f859a2585" providerId="LiveId" clId="{FFD2CDF5-8EE3-4B99-B4D3-C7AE0A078E00}" dt="2022-03-06T09:25:34.741" v="45" actId="478"/>
          <ac:picMkLst>
            <pc:docMk/>
            <pc:sldMk cId="1597268543" sldId="261"/>
            <ac:picMk id="5" creationId="{E47959FB-95DB-41B9-841B-3E60E0837866}"/>
          </ac:picMkLst>
        </pc:picChg>
        <pc:picChg chg="add del mod">
          <ac:chgData name="Jürg Krämer" userId="e2e70e0f859a2585" providerId="LiveId" clId="{FFD2CDF5-8EE3-4B99-B4D3-C7AE0A078E00}" dt="2022-03-06T09:25:28.782" v="44" actId="931"/>
          <ac:picMkLst>
            <pc:docMk/>
            <pc:sldMk cId="1597268543" sldId="261"/>
            <ac:picMk id="7" creationId="{0275E1A3-F67E-4305-B286-F4D3A036A4AB}"/>
          </ac:picMkLst>
        </pc:picChg>
        <pc:picChg chg="add del mod">
          <ac:chgData name="Jürg Krämer" userId="e2e70e0f859a2585" providerId="LiveId" clId="{FFD2CDF5-8EE3-4B99-B4D3-C7AE0A078E00}" dt="2022-03-06T09:26:23.036" v="50" actId="478"/>
          <ac:picMkLst>
            <pc:docMk/>
            <pc:sldMk cId="1597268543" sldId="261"/>
            <ac:picMk id="9" creationId="{17EB1080-E75D-4A59-8226-FCE3082A4BB8}"/>
          </ac:picMkLst>
        </pc:picChg>
        <pc:picChg chg="add del">
          <ac:chgData name="Jürg Krämer" userId="e2e70e0f859a2585" providerId="LiveId" clId="{FFD2CDF5-8EE3-4B99-B4D3-C7AE0A078E00}" dt="2022-03-06T09:41:43.702" v="67" actId="478"/>
          <ac:picMkLst>
            <pc:docMk/>
            <pc:sldMk cId="1597268543" sldId="261"/>
            <ac:picMk id="11" creationId="{5AE805FA-F11B-4A21-B59E-857074EDAF16}"/>
          </ac:picMkLst>
        </pc:picChg>
        <pc:picChg chg="add del mod ord">
          <ac:chgData name="Jürg Krämer" userId="e2e70e0f859a2585" providerId="LiveId" clId="{FFD2CDF5-8EE3-4B99-B4D3-C7AE0A078E00}" dt="2022-03-06T09:45:41.186" v="73" actId="478"/>
          <ac:picMkLst>
            <pc:docMk/>
            <pc:sldMk cId="1597268543" sldId="261"/>
            <ac:picMk id="16" creationId="{0BFB0E74-E03E-42CD-B659-08176F67B609}"/>
          </ac:picMkLst>
        </pc:picChg>
        <pc:picChg chg="add del mod">
          <ac:chgData name="Jürg Krämer" userId="e2e70e0f859a2585" providerId="LiveId" clId="{FFD2CDF5-8EE3-4B99-B4D3-C7AE0A078E00}" dt="2022-03-06T09:46:52.985" v="83" actId="21"/>
          <ac:picMkLst>
            <pc:docMk/>
            <pc:sldMk cId="1597268543" sldId="261"/>
            <ac:picMk id="18" creationId="{212C61AF-BE78-410F-BF27-5B4C7E74034C}"/>
          </ac:picMkLst>
        </pc:picChg>
        <pc:picChg chg="add mod">
          <ac:chgData name="Jürg Krämer" userId="e2e70e0f859a2585" providerId="LiveId" clId="{FFD2CDF5-8EE3-4B99-B4D3-C7AE0A078E00}" dt="2022-03-06T09:46:56.289" v="84" actId="1076"/>
          <ac:picMkLst>
            <pc:docMk/>
            <pc:sldMk cId="1597268543" sldId="261"/>
            <ac:picMk id="22" creationId="{2970BC06-DB1B-4D05-9201-946BC4C29E56}"/>
          </ac:picMkLst>
        </pc:picChg>
      </pc:sldChg>
      <pc:sldChg chg="addSp modSp new mod">
        <pc:chgData name="Jürg Krämer" userId="e2e70e0f859a2585" providerId="LiveId" clId="{FFD2CDF5-8EE3-4B99-B4D3-C7AE0A078E00}" dt="2022-03-06T10:21:36.805" v="1064" actId="20577"/>
        <pc:sldMkLst>
          <pc:docMk/>
          <pc:sldMk cId="1236680258" sldId="262"/>
        </pc:sldMkLst>
        <pc:spChg chg="add mod">
          <ac:chgData name="Jürg Krämer" userId="e2e70e0f859a2585" providerId="LiveId" clId="{FFD2CDF5-8EE3-4B99-B4D3-C7AE0A078E00}" dt="2022-03-06T10:15:33.363" v="597" actId="1076"/>
          <ac:spMkLst>
            <pc:docMk/>
            <pc:sldMk cId="1236680258" sldId="262"/>
            <ac:spMk id="4" creationId="{0DBD19F6-64AC-47BB-8C4D-594034C09923}"/>
          </ac:spMkLst>
        </pc:spChg>
        <pc:spChg chg="add mod">
          <ac:chgData name="Jürg Krämer" userId="e2e70e0f859a2585" providerId="LiveId" clId="{FFD2CDF5-8EE3-4B99-B4D3-C7AE0A078E00}" dt="2022-03-06T10:21:36.805" v="1064" actId="20577"/>
          <ac:spMkLst>
            <pc:docMk/>
            <pc:sldMk cId="1236680258" sldId="262"/>
            <ac:spMk id="5" creationId="{9E63F6E2-5CB6-4F07-8620-BBED9FEC4919}"/>
          </ac:spMkLst>
        </pc:spChg>
        <pc:picChg chg="add">
          <ac:chgData name="Jürg Krämer" userId="e2e70e0f859a2585" providerId="LiveId" clId="{FFD2CDF5-8EE3-4B99-B4D3-C7AE0A078E00}" dt="2022-03-06T09:34:58.867" v="60" actId="22"/>
          <ac:picMkLst>
            <pc:docMk/>
            <pc:sldMk cId="1236680258" sldId="262"/>
            <ac:picMk id="3" creationId="{EC1E91AA-C879-4D5D-B174-CF16087955A3}"/>
          </ac:picMkLst>
        </pc:picChg>
      </pc:sldChg>
      <pc:sldChg chg="addSp delSp modSp new mod">
        <pc:chgData name="Jürg Krämer" userId="e2e70e0f859a2585" providerId="LiveId" clId="{FFD2CDF5-8EE3-4B99-B4D3-C7AE0A078E00}" dt="2022-03-06T10:41:46.740" v="1987" actId="6549"/>
        <pc:sldMkLst>
          <pc:docMk/>
          <pc:sldMk cId="1008479399" sldId="263"/>
        </pc:sldMkLst>
        <pc:spChg chg="add mod">
          <ac:chgData name="Jürg Krämer" userId="e2e70e0f859a2585" providerId="LiveId" clId="{FFD2CDF5-8EE3-4B99-B4D3-C7AE0A078E00}" dt="2022-03-06T10:41:46.740" v="1987" actId="6549"/>
          <ac:spMkLst>
            <pc:docMk/>
            <pc:sldMk cId="1008479399" sldId="263"/>
            <ac:spMk id="4" creationId="{ECE30A59-DB81-472B-98CD-2AC55680A82F}"/>
          </ac:spMkLst>
        </pc:spChg>
        <pc:spChg chg="add mod">
          <ac:chgData name="Jürg Krämer" userId="e2e70e0f859a2585" providerId="LiveId" clId="{FFD2CDF5-8EE3-4B99-B4D3-C7AE0A078E00}" dt="2022-03-06T10:33:19.279" v="1338" actId="1076"/>
          <ac:spMkLst>
            <pc:docMk/>
            <pc:sldMk cId="1008479399" sldId="263"/>
            <ac:spMk id="7" creationId="{ADCA8072-2195-42AF-A322-589FD32AA8E8}"/>
          </ac:spMkLst>
        </pc:spChg>
        <pc:spChg chg="add mod">
          <ac:chgData name="Jürg Krämer" userId="e2e70e0f859a2585" providerId="LiveId" clId="{FFD2CDF5-8EE3-4B99-B4D3-C7AE0A078E00}" dt="2022-03-06T10:33:45.983" v="1345" actId="1076"/>
          <ac:spMkLst>
            <pc:docMk/>
            <pc:sldMk cId="1008479399" sldId="263"/>
            <ac:spMk id="8" creationId="{7FFF79AA-03B3-42A0-AE0F-E92CF90F4A5D}"/>
          </ac:spMkLst>
        </pc:spChg>
        <pc:spChg chg="add mod">
          <ac:chgData name="Jürg Krämer" userId="e2e70e0f859a2585" providerId="LiveId" clId="{FFD2CDF5-8EE3-4B99-B4D3-C7AE0A078E00}" dt="2022-03-06T10:34:05.461" v="1349" actId="20577"/>
          <ac:spMkLst>
            <pc:docMk/>
            <pc:sldMk cId="1008479399" sldId="263"/>
            <ac:spMk id="9" creationId="{8E73413A-9C29-49D5-9BC3-1B18C6D448A2}"/>
          </ac:spMkLst>
        </pc:spChg>
        <pc:spChg chg="add mod">
          <ac:chgData name="Jürg Krämer" userId="e2e70e0f859a2585" providerId="LiveId" clId="{FFD2CDF5-8EE3-4B99-B4D3-C7AE0A078E00}" dt="2022-03-06T10:34:36.189" v="1359" actId="6549"/>
          <ac:spMkLst>
            <pc:docMk/>
            <pc:sldMk cId="1008479399" sldId="263"/>
            <ac:spMk id="10" creationId="{C51A2A48-2205-49DB-97D6-C42EF7671271}"/>
          </ac:spMkLst>
        </pc:spChg>
        <pc:spChg chg="add mod">
          <ac:chgData name="Jürg Krämer" userId="e2e70e0f859a2585" providerId="LiveId" clId="{FFD2CDF5-8EE3-4B99-B4D3-C7AE0A078E00}" dt="2022-03-06T10:35:14.004" v="1363" actId="20577"/>
          <ac:spMkLst>
            <pc:docMk/>
            <pc:sldMk cId="1008479399" sldId="263"/>
            <ac:spMk id="11" creationId="{FFA92B83-E2CA-4BD2-B237-60A267C09CBB}"/>
          </ac:spMkLst>
        </pc:spChg>
        <pc:picChg chg="add">
          <ac:chgData name="Jürg Krämer" userId="e2e70e0f859a2585" providerId="LiveId" clId="{FFD2CDF5-8EE3-4B99-B4D3-C7AE0A078E00}" dt="2022-03-06T09:39:07.741" v="62" actId="22"/>
          <ac:picMkLst>
            <pc:docMk/>
            <pc:sldMk cId="1008479399" sldId="263"/>
            <ac:picMk id="3" creationId="{C1189116-1327-466E-8976-E16914C5D24C}"/>
          </ac:picMkLst>
        </pc:picChg>
        <pc:picChg chg="add del mod">
          <ac:chgData name="Jürg Krämer" userId="e2e70e0f859a2585" providerId="LiveId" clId="{FFD2CDF5-8EE3-4B99-B4D3-C7AE0A078E00}" dt="2022-03-06T10:31:17.683" v="1286" actId="478"/>
          <ac:picMkLst>
            <pc:docMk/>
            <pc:sldMk cId="1008479399" sldId="263"/>
            <ac:picMk id="6" creationId="{2347F9C0-F4DE-406B-A0C8-1D9ADE0193B6}"/>
          </ac:picMkLst>
        </pc:picChg>
      </pc:sldChg>
      <pc:sldChg chg="addSp modSp new mod">
        <pc:chgData name="Jürg Krämer" userId="e2e70e0f859a2585" providerId="LiveId" clId="{FFD2CDF5-8EE3-4B99-B4D3-C7AE0A078E00}" dt="2022-03-06T09:41:12.508" v="66" actId="1076"/>
        <pc:sldMkLst>
          <pc:docMk/>
          <pc:sldMk cId="858087970" sldId="264"/>
        </pc:sldMkLst>
        <pc:picChg chg="add mod">
          <ac:chgData name="Jürg Krämer" userId="e2e70e0f859a2585" providerId="LiveId" clId="{FFD2CDF5-8EE3-4B99-B4D3-C7AE0A078E00}" dt="2022-03-06T09:41:12.508" v="66" actId="1076"/>
          <ac:picMkLst>
            <pc:docMk/>
            <pc:sldMk cId="858087970" sldId="264"/>
            <ac:picMk id="3" creationId="{BDE2EA2E-307B-4A3A-80A4-CFB4E570E587}"/>
          </ac:picMkLst>
        </pc:picChg>
      </pc:sldChg>
      <pc:sldChg chg="addSp delSp modSp new mod ord">
        <pc:chgData name="Jürg Krämer" userId="e2e70e0f859a2585" providerId="LiveId" clId="{FFD2CDF5-8EE3-4B99-B4D3-C7AE0A078E00}" dt="2022-03-06T10:02:05.244" v="440" actId="20577"/>
        <pc:sldMkLst>
          <pc:docMk/>
          <pc:sldMk cId="157658215" sldId="265"/>
        </pc:sldMkLst>
        <pc:spChg chg="add mod">
          <ac:chgData name="Jürg Krämer" userId="e2e70e0f859a2585" providerId="LiveId" clId="{FFD2CDF5-8EE3-4B99-B4D3-C7AE0A078E00}" dt="2022-03-06T10:02:05.244" v="440" actId="20577"/>
          <ac:spMkLst>
            <pc:docMk/>
            <pc:sldMk cId="157658215" sldId="265"/>
            <ac:spMk id="13" creationId="{9A6F6221-D2E1-4CD0-B747-F059F2A4C9D3}"/>
          </ac:spMkLst>
        </pc:spChg>
        <pc:picChg chg="add mod modCrop">
          <ac:chgData name="Jürg Krämer" userId="e2e70e0f859a2585" providerId="LiveId" clId="{FFD2CDF5-8EE3-4B99-B4D3-C7AE0A078E00}" dt="2022-03-06T09:54:11.959" v="129" actId="1076"/>
          <ac:picMkLst>
            <pc:docMk/>
            <pc:sldMk cId="157658215" sldId="265"/>
            <ac:picMk id="4" creationId="{E620F747-2A36-4FEC-9952-7A32A1BDC200}"/>
          </ac:picMkLst>
        </pc:picChg>
        <pc:picChg chg="add mod modCrop">
          <ac:chgData name="Jürg Krämer" userId="e2e70e0f859a2585" providerId="LiveId" clId="{FFD2CDF5-8EE3-4B99-B4D3-C7AE0A078E00}" dt="2022-03-06T09:53:10.577" v="126" actId="14100"/>
          <ac:picMkLst>
            <pc:docMk/>
            <pc:sldMk cId="157658215" sldId="265"/>
            <ac:picMk id="6" creationId="{9FC02515-99CB-4305-A426-D90681B369C2}"/>
          </ac:picMkLst>
        </pc:picChg>
        <pc:picChg chg="add mod modCrop">
          <ac:chgData name="Jürg Krämer" userId="e2e70e0f859a2585" providerId="LiveId" clId="{FFD2CDF5-8EE3-4B99-B4D3-C7AE0A078E00}" dt="2022-03-06T09:53:08.653" v="125" actId="14100"/>
          <ac:picMkLst>
            <pc:docMk/>
            <pc:sldMk cId="157658215" sldId="265"/>
            <ac:picMk id="8" creationId="{8AAC3309-2F92-40A8-9673-6D5C411261EF}"/>
          </ac:picMkLst>
        </pc:picChg>
        <pc:picChg chg="add del mod">
          <ac:chgData name="Jürg Krämer" userId="e2e70e0f859a2585" providerId="LiveId" clId="{FFD2CDF5-8EE3-4B99-B4D3-C7AE0A078E00}" dt="2022-03-06T09:55:10.324" v="134" actId="478"/>
          <ac:picMkLst>
            <pc:docMk/>
            <pc:sldMk cId="157658215" sldId="265"/>
            <ac:picMk id="10" creationId="{76513E15-4548-4CB4-8A93-794C04DB5A8F}"/>
          </ac:picMkLst>
        </pc:picChg>
        <pc:picChg chg="add mod">
          <ac:chgData name="Jürg Krämer" userId="e2e70e0f859a2585" providerId="LiveId" clId="{FFD2CDF5-8EE3-4B99-B4D3-C7AE0A078E00}" dt="2022-03-06T09:55:44.761" v="138" actId="14100"/>
          <ac:picMkLst>
            <pc:docMk/>
            <pc:sldMk cId="157658215" sldId="265"/>
            <ac:picMk id="12" creationId="{6BCCC06C-FF61-4B03-96AC-1C4AB497C90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7:53.3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8:03.8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8:08.3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1 24575,'5'0'0,"7"5"0,6 2 0,0 4 0,3 1 0,-8-2 0,-12-2 0,-9-3 0,-11-2 0,0 3 0,-3 1 0,-2-1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8:12.3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8:13.5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8:14.3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8:16.6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8:17.3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0:09:00.4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50B56-3675-4655-AF9B-9FBAB21FB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1905E5-5851-4F30-BD53-47CE15127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7F15FF-0B8D-4670-ABA5-55304271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AE3410-87A5-4611-8EDB-8529A0C6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765103-53BA-4388-AD8E-CD09E135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259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301C3-F2FF-408F-909A-F2246CCC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550DE7-CD29-434F-8E8F-B3043E441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E851A2-039E-45BB-B2AA-025521F9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FED65D-3F7A-4CE6-8FE8-7F1E91FE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4EDC4C-E1D1-4784-B44E-4C8399B0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031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53B78F2-F427-4932-B2CB-C6C5DAAB6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29113E-2B80-4B4D-8216-550F8EFD5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BD11A9-4B18-4A4D-B8A2-8E8699B5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8065F0-9769-4F4C-9CDD-9D8E2FDCF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1D2850-3250-4A58-98E3-7E72DE95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587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9928C-A053-414B-AD4F-6679DCC85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9FB0BB-0B9C-4D13-A9CA-69903871A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EA6EC0-422B-49C6-8EAB-73D33B48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4C2CE4-2988-44A8-9197-22D80DDE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D9665B-7D86-4447-B094-AEA810E0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774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40250-E012-472A-9165-E0A6B03B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641AFA-590A-4462-81A9-214CE775F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48C5A3-77A2-4ADD-AB78-680B4EA1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6729E6-B968-40A0-9C09-297142A6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F19ECC-709A-4A80-8FFC-9326E602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535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DB637-1EA8-4209-AEE8-183A0975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633D87-5BBA-491B-9E00-AD7B9C37D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B56C6B-8899-489D-B91E-28DE787ED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ECFFE9-364C-44D3-8B25-036882B9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780F49-DD27-4D4D-8B8D-C390E195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053B48-F7BE-4C3D-B81D-FC47E3C6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502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765C6-6152-4329-B4BC-67F19104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AA41D6-92FB-4E9A-96B3-C802CE689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1E1B3A-E4B4-4035-B589-97689F3B2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839EAE-6D79-4A48-A056-4B2B75BFC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E3B1D1-FD1E-4104-9DD2-A03BDE53A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4DD476-C957-4C30-BFB1-21606C49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DDC7B5-3F6D-4584-ADBE-20149F7C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56E9682-0EEB-4BAD-917F-221A2B54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014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1742B-B647-45D9-8905-6BCB0718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F1EFB4-F55C-4053-8BDD-C256C67F1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8C9B7B-E542-4644-8839-D58580EE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C49367-ADB3-4D2D-A3F5-803494D5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17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CBF12E-0D40-4464-B38F-6323D34F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B920C7-17C5-4AB4-9154-D803CED3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315911-2291-43D0-A064-0A9AD022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59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E3D78-D50C-4A72-B754-1AAB03FC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DF1986-633D-4240-AF75-5D32CCBA0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490367-74B1-482A-8B50-D7805A7EE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161FB5-6341-437D-8004-21B1048E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388E2BD-C289-4C17-AD6D-2698C3C4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D4F59D-2152-4FEF-8C0E-49878C7E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425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3D328-FF56-472C-9B43-31ED3807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E5A298E-682C-41D5-AC35-75076D56E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A702F3-0F67-40F7-8F0E-FAE96686F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6C8CF2-525E-4116-93A2-EAEEF244F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42C8DA-D14E-40A4-9C79-98838ECE0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8B865A-4997-432C-8E73-24543F57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215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3EF212F-3F49-4875-A04C-77E14878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B60D0D-1794-4539-B44E-9D1F54F2C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054A0B-4D47-43F2-824C-296A92097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B39A-5E7A-4D7D-9B4F-524CD09578EB}" type="datetimeFigureOut">
              <a:rPr lang="de-CH" smtClean="0"/>
              <a:t>06.03.2022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379EA4-3356-414F-99C7-DF7BCE93D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CE2104-8219-4C48-A9D3-D64DE697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8E68-7228-446B-B92E-C1E4DEB3E9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48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6.xml"/><Relationship Id="rId3" Type="http://schemas.openxmlformats.org/officeDocument/2006/relationships/hyperlink" Target="https://www.openstreetmap.org/search?query=gspon#map=13/46.2526/7.9155" TargetMode="External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hyperlink" Target="http://www.skiurlaubschweiz.ch/" TargetMode="External"/><Relationship Id="rId2" Type="http://schemas.openxmlformats.org/officeDocument/2006/relationships/image" Target="../media/image5.png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6.png"/><Relationship Id="rId15" Type="http://schemas.openxmlformats.org/officeDocument/2006/relationships/customXml" Target="../ink/ink8.xml"/><Relationship Id="rId10" Type="http://schemas.openxmlformats.org/officeDocument/2006/relationships/image" Target="../media/image8.png"/><Relationship Id="rId4" Type="http://schemas.openxmlformats.org/officeDocument/2006/relationships/hyperlink" Target="https://www.skiurlaubschweiz.ch/karte-skigebiete-schweiz/" TargetMode="External"/><Relationship Id="rId9" Type="http://schemas.openxmlformats.org/officeDocument/2006/relationships/customXml" Target="../ink/ink3.xml"/><Relationship Id="rId1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.schweizmobil.ch/?lang=de&amp;land=snowshoe&amp;route=all&amp;layers=Snowshoe&amp;photos=yes&amp;bgLayer=pk&amp;logo=yes&amp;detours=yes&amp;season=winter&amp;resolution=5&amp;E=2636184&amp;N=111946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7BA7F-4025-438B-825C-DC6BF05E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B136C9-CF19-4A00-A380-6C31E6F84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20F747-2A36-4FEC-9952-7A32A1BDC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04" b="5557"/>
          <a:stretch/>
        </p:blipFill>
        <p:spPr>
          <a:xfrm>
            <a:off x="0" y="1140155"/>
            <a:ext cx="12192000" cy="25038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FC02515-99CB-4305-A426-D90681B36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70" t="3786"/>
          <a:stretch/>
        </p:blipFill>
        <p:spPr>
          <a:xfrm>
            <a:off x="3515584" y="3562192"/>
            <a:ext cx="8676416" cy="33002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AAC3309-2F92-40A8-9673-6D5C41126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23" r="495"/>
          <a:stretch/>
        </p:blipFill>
        <p:spPr>
          <a:xfrm>
            <a:off x="0" y="3550326"/>
            <a:ext cx="3539266" cy="330024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CCC06C-FF61-4B03-96AC-1C4AB497C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679" y="-36990"/>
            <a:ext cx="5282606" cy="118901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A6F6221-D2E1-4CD0-B747-F059F2A4C9D3}"/>
              </a:ext>
            </a:extLst>
          </p:cNvPr>
          <p:cNvSpPr txBox="1"/>
          <p:nvPr/>
        </p:nvSpPr>
        <p:spPr>
          <a:xfrm>
            <a:off x="5282606" y="311705"/>
            <a:ext cx="69850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Autofreier Ski und Wanderort! Ab Bern mit dem Zug in unter 2 Std. erreichbar. </a:t>
            </a:r>
          </a:p>
          <a:p>
            <a:r>
              <a:rPr lang="de-CH" sz="1400" dirty="0"/>
              <a:t>Aber auch kostenpflichte Parkplätze bei der Mittelstation in </a:t>
            </a:r>
            <a:r>
              <a:rPr lang="de-CH" sz="1400" dirty="0" err="1"/>
              <a:t>Staldenried</a:t>
            </a:r>
            <a:r>
              <a:rPr lang="de-CH" sz="1400" dirty="0"/>
              <a:t> vorhanden. </a:t>
            </a:r>
          </a:p>
          <a:p>
            <a:r>
              <a:rPr lang="de-CH" sz="1400" dirty="0"/>
              <a:t>Preiswerte Ferienwohnungen für Familien und eine sehr gute Pension für GeniesserInnen!</a:t>
            </a:r>
          </a:p>
        </p:txBody>
      </p:sp>
    </p:spTree>
    <p:extLst>
      <p:ext uri="{BB962C8B-B14F-4D97-AF65-F5344CB8AC3E}">
        <p14:creationId xmlns:p14="http://schemas.microsoft.com/office/powerpoint/2010/main" val="15765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BBC49-0EB4-4EF5-A885-790CAE00E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057629D-4650-4A81-B4D6-1707886643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ADCB46-33FE-4262-8958-DE15DD7B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87" y="0"/>
            <a:ext cx="10195226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79383A-E6A2-4159-89AB-0D9D3D0E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87" y="0"/>
            <a:ext cx="10195226" cy="6858000"/>
          </a:xfrm>
          <a:prstGeom prst="rect">
            <a:avLst/>
          </a:prstGeom>
        </p:spPr>
      </p:pic>
      <p:pic>
        <p:nvPicPr>
          <p:cNvPr id="10" name="Grafik 9">
            <a:hlinkClick r:id="rId3"/>
            <a:extLst>
              <a:ext uri="{FF2B5EF4-FFF2-40B4-BE49-F238E27FC236}">
                <a16:creationId xmlns:a16="http://schemas.microsoft.com/office/drawing/2014/main" id="{94696E75-A5BA-4A1B-BAC7-E00B31FA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87" y="0"/>
            <a:ext cx="10195226" cy="6858000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4ECA890-E5A0-41CE-BF8A-FF3C3EA7AF3D}"/>
              </a:ext>
            </a:extLst>
          </p:cNvPr>
          <p:cNvSpPr/>
          <p:nvPr/>
        </p:nvSpPr>
        <p:spPr>
          <a:xfrm>
            <a:off x="4292301" y="2495774"/>
            <a:ext cx="3022899" cy="2845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>
            <a:hlinkClick r:id="rId4"/>
            <a:extLst>
              <a:ext uri="{FF2B5EF4-FFF2-40B4-BE49-F238E27FC236}">
                <a16:creationId xmlns:a16="http://schemas.microsoft.com/office/drawing/2014/main" id="{8CA27F17-6A96-472B-A093-114E6611E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13" y="2495774"/>
            <a:ext cx="3925287" cy="43622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85CFD31-E325-4DA0-870D-AA73F18D209D}"/>
                  </a:ext>
                </a:extLst>
              </p14:cNvPr>
              <p14:cNvContentPartPr/>
              <p14:nvPr/>
            </p14:nvContentPartPr>
            <p14:xfrm>
              <a:off x="9122442" y="3808101"/>
              <a:ext cx="360" cy="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85CFD31-E325-4DA0-870D-AA73F18D20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86802" y="377210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A5DFAEA-6C64-4996-BB9A-EA819B8B3C7D}"/>
                  </a:ext>
                </a:extLst>
              </p14:cNvPr>
              <p14:cNvContentPartPr/>
              <p14:nvPr/>
            </p14:nvContentPartPr>
            <p14:xfrm>
              <a:off x="5744562" y="4163061"/>
              <a:ext cx="360" cy="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A5DFAEA-6C64-4996-BB9A-EA819B8B3C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8922" y="412706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0546A9D-3952-48A2-8626-30561BBEB463}"/>
                  </a:ext>
                </a:extLst>
              </p14:cNvPr>
              <p14:cNvContentPartPr/>
              <p14:nvPr/>
            </p14:nvContentPartPr>
            <p14:xfrm>
              <a:off x="5753562" y="4152261"/>
              <a:ext cx="33840" cy="291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0546A9D-3952-48A2-8626-30561BBEB4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17922" y="4116621"/>
                <a:ext cx="10548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300B7788-2696-4D2F-B122-041A8389772C}"/>
              </a:ext>
            </a:extLst>
          </p:cNvPr>
          <p:cNvGrpSpPr/>
          <p:nvPr/>
        </p:nvGrpSpPr>
        <p:grpSpPr>
          <a:xfrm>
            <a:off x="9090042" y="3764901"/>
            <a:ext cx="64800" cy="65160"/>
            <a:chOff x="9090042" y="3764901"/>
            <a:chExt cx="64800" cy="6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42DEF81-B643-431E-B6C4-44497CB7071B}"/>
                    </a:ext>
                  </a:extLst>
                </p14:cNvPr>
                <p14:cNvContentPartPr/>
                <p14:nvPr/>
              </p14:nvContentPartPr>
              <p14:xfrm>
                <a:off x="9143682" y="3829701"/>
                <a:ext cx="360" cy="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42DEF81-B643-431E-B6C4-44497CB707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07682" y="379370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EF3E948-374A-42F4-93ED-B62C0F924E3B}"/>
                    </a:ext>
                  </a:extLst>
                </p14:cNvPr>
                <p14:cNvContentPartPr/>
                <p14:nvPr/>
              </p14:nvContentPartPr>
              <p14:xfrm>
                <a:off x="9090042" y="3818541"/>
                <a:ext cx="360" cy="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EF3E948-374A-42F4-93ED-B62C0F924E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54042" y="378290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2646A5E-B18D-43F4-AD2A-39DD53B10BDD}"/>
                    </a:ext>
                  </a:extLst>
                </p14:cNvPr>
                <p14:cNvContentPartPr/>
                <p14:nvPr/>
              </p14:nvContentPartPr>
              <p14:xfrm>
                <a:off x="9090042" y="3764901"/>
                <a:ext cx="360" cy="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2646A5E-B18D-43F4-AD2A-39DD53B10B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54042" y="372926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E612343-E73B-4FC1-87F5-5D043CEADA86}"/>
                    </a:ext>
                  </a:extLst>
                </p14:cNvPr>
                <p14:cNvContentPartPr/>
                <p14:nvPr/>
              </p14:nvContentPartPr>
              <p14:xfrm>
                <a:off x="9122442" y="3776061"/>
                <a:ext cx="360" cy="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E612343-E73B-4FC1-87F5-5D043CEADA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86802" y="374006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CAF4DCC-6B23-424B-9B5F-4CFA297AFA6D}"/>
                    </a:ext>
                  </a:extLst>
                </p14:cNvPr>
                <p14:cNvContentPartPr/>
                <p14:nvPr/>
              </p14:nvContentPartPr>
              <p14:xfrm>
                <a:off x="9154482" y="3776061"/>
                <a:ext cx="360" cy="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CAF4DCC-6B23-424B-9B5F-4CFA297AFA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18842" y="374006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5F84F23F-DF6C-40C0-B7CE-CA5A5CFB7A47}"/>
                  </a:ext>
                </a:extLst>
              </p14:cNvPr>
              <p14:cNvContentPartPr/>
              <p14:nvPr/>
            </p14:nvContentPartPr>
            <p14:xfrm>
              <a:off x="10865202" y="6432861"/>
              <a:ext cx="360" cy="3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5F84F23F-DF6C-40C0-B7CE-CA5A5CFB7A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29202" y="6397221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feld 26">
            <a:extLst>
              <a:ext uri="{FF2B5EF4-FFF2-40B4-BE49-F238E27FC236}">
                <a16:creationId xmlns:a16="http://schemas.microsoft.com/office/drawing/2014/main" id="{DAC2F581-5C0F-456F-BCD7-02A11F9D343F}"/>
              </a:ext>
            </a:extLst>
          </p:cNvPr>
          <p:cNvSpPr txBox="1"/>
          <p:nvPr/>
        </p:nvSpPr>
        <p:spPr>
          <a:xfrm>
            <a:off x="7840813" y="3602038"/>
            <a:ext cx="235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Staldenried</a:t>
            </a:r>
            <a:r>
              <a:rPr lang="de-CH" dirty="0"/>
              <a:t>     </a:t>
            </a:r>
            <a:r>
              <a:rPr lang="de-CH" dirty="0" err="1"/>
              <a:t>Gspon</a:t>
            </a:r>
            <a:endParaRPr lang="de-CH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26CF50A-11B6-42E3-9539-00EA70C99C86}"/>
              </a:ext>
            </a:extLst>
          </p:cNvPr>
          <p:cNvSpPr txBox="1"/>
          <p:nvPr/>
        </p:nvSpPr>
        <p:spPr>
          <a:xfrm>
            <a:off x="998387" y="6550223"/>
            <a:ext cx="6094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dirty="0">
                <a:hlinkClick r:id="rId3"/>
              </a:rPr>
              <a:t>https://www.openstreetmap.org/search?query=gspon#map=13/46.2526/7.9155</a:t>
            </a:r>
            <a:r>
              <a:rPr lang="de-CH" sz="1400" dirty="0"/>
              <a:t>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B5491C0-1D3E-4F43-8B88-8ACAB64FA18F}"/>
              </a:ext>
            </a:extLst>
          </p:cNvPr>
          <p:cNvSpPr txBox="1"/>
          <p:nvPr/>
        </p:nvSpPr>
        <p:spPr>
          <a:xfrm>
            <a:off x="8555031" y="6576863"/>
            <a:ext cx="52771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dirty="0"/>
              <a:t>Cc </a:t>
            </a:r>
            <a:r>
              <a:rPr lang="de-CH" sz="1400" dirty="0" err="1"/>
              <a:t>Wikimeida</a:t>
            </a:r>
            <a:r>
              <a:rPr lang="de-CH" sz="1400" dirty="0"/>
              <a:t> + </a:t>
            </a:r>
            <a:r>
              <a:rPr lang="de-CH" sz="1400" dirty="0">
                <a:hlinkClick r:id="rId17"/>
              </a:rPr>
              <a:t>www.Skiurlaubschweiz.ch</a:t>
            </a:r>
            <a:r>
              <a:rPr lang="de-CH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75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1E91AA-C879-4D5D-B174-CF160879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04" y="0"/>
            <a:ext cx="10436791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DBD19F6-64AC-47BB-8C4D-594034C09923}"/>
              </a:ext>
            </a:extLst>
          </p:cNvPr>
          <p:cNvSpPr txBox="1"/>
          <p:nvPr/>
        </p:nvSpPr>
        <p:spPr>
          <a:xfrm>
            <a:off x="4163209" y="3162748"/>
            <a:ext cx="129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Parkplätze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E63F6E2-5CB6-4F07-8620-BBED9FEC4919}"/>
              </a:ext>
            </a:extLst>
          </p:cNvPr>
          <p:cNvSpPr txBox="1"/>
          <p:nvPr/>
        </p:nvSpPr>
        <p:spPr>
          <a:xfrm>
            <a:off x="877604" y="4502542"/>
            <a:ext cx="43030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/>
              <a:t>Bahnhof </a:t>
            </a:r>
            <a:r>
              <a:rPr lang="de-CH" sz="1400" b="1" dirty="0" err="1"/>
              <a:t>Stalden</a:t>
            </a:r>
            <a:r>
              <a:rPr lang="de-CH" sz="1400" b="1" dirty="0"/>
              <a:t>-Saas</a:t>
            </a:r>
          </a:p>
          <a:p>
            <a:r>
              <a:rPr lang="de-CH" sz="1400" dirty="0"/>
              <a:t>Vom Matterhornzug ab Visp auf dem gleichen Peron ebenerdig in die neue Gondelbahn nach </a:t>
            </a:r>
            <a:r>
              <a:rPr lang="de-CH" sz="1400" dirty="0" err="1"/>
              <a:t>Staldenried</a:t>
            </a:r>
            <a:r>
              <a:rPr lang="de-CH" sz="1400" dirty="0"/>
              <a:t> – </a:t>
            </a:r>
            <a:r>
              <a:rPr lang="de-CH" sz="1400" dirty="0" err="1"/>
              <a:t>Gspon</a:t>
            </a:r>
            <a:r>
              <a:rPr lang="de-CH" sz="1400" dirty="0"/>
              <a:t> umsteigen. Es gibt noch eine Haltestelle Kirche vor der Mittelstation, dort nicht austeigen, sondern Gondel wechseln in </a:t>
            </a:r>
            <a:r>
              <a:rPr lang="de-CH" sz="1400" dirty="0" err="1"/>
              <a:t>Staldenried</a:t>
            </a:r>
            <a:r>
              <a:rPr lang="de-CH" sz="1400" dirty="0"/>
              <a:t>!</a:t>
            </a:r>
          </a:p>
          <a:p>
            <a:r>
              <a:rPr lang="de-CH" sz="1400" dirty="0"/>
              <a:t>Nicht erstaunt sein, wenn die Gondel unerwartet stillsteht – das ist wenn jemand bei der Kirche einsteigt, bei der Gondel, die runterfährt!</a:t>
            </a:r>
          </a:p>
        </p:txBody>
      </p:sp>
    </p:spTree>
    <p:extLst>
      <p:ext uri="{BB962C8B-B14F-4D97-AF65-F5344CB8AC3E}">
        <p14:creationId xmlns:p14="http://schemas.microsoft.com/office/powerpoint/2010/main" val="123668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1189116-1327-466E-8976-E16914C5D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92" y="0"/>
            <a:ext cx="8846415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CE30A59-DB81-472B-98CD-2AC55680A82F}"/>
              </a:ext>
            </a:extLst>
          </p:cNvPr>
          <p:cNvSpPr txBox="1"/>
          <p:nvPr/>
        </p:nvSpPr>
        <p:spPr>
          <a:xfrm>
            <a:off x="0" y="129092"/>
            <a:ext cx="167279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/>
              <a:t>Gspon</a:t>
            </a:r>
            <a:r>
              <a:rPr lang="de-CH" sz="1200" b="1" dirty="0"/>
              <a:t> 1894 m</a:t>
            </a:r>
          </a:p>
          <a:p>
            <a:endParaRPr lang="de-CH" sz="1200" dirty="0"/>
          </a:p>
          <a:p>
            <a:r>
              <a:rPr lang="de-CH" sz="1200" dirty="0"/>
              <a:t>1 Bergstation + Skiraum </a:t>
            </a:r>
          </a:p>
          <a:p>
            <a:r>
              <a:rPr lang="de-CH" sz="1200" dirty="0"/>
              <a:t>2 Konsum</a:t>
            </a:r>
          </a:p>
          <a:p>
            <a:r>
              <a:rPr lang="de-CH" sz="1200" dirty="0"/>
              <a:t>3 Pension Alpenblick</a:t>
            </a:r>
          </a:p>
          <a:p>
            <a:r>
              <a:rPr lang="de-CH" sz="1200" dirty="0"/>
              <a:t>4 Kurzer Skilift</a:t>
            </a:r>
          </a:p>
          <a:p>
            <a:r>
              <a:rPr lang="de-CH" sz="1200" dirty="0"/>
              <a:t>5 Langer Skilift</a:t>
            </a:r>
          </a:p>
          <a:p>
            <a:r>
              <a:rPr lang="de-CH" sz="1200" dirty="0"/>
              <a:t>6 </a:t>
            </a:r>
            <a:r>
              <a:rPr lang="de-CH" sz="1200" dirty="0" err="1"/>
              <a:t>Rondel</a:t>
            </a:r>
            <a:r>
              <a:rPr lang="de-CH" sz="1200" dirty="0"/>
              <a:t> Pistenbeiz</a:t>
            </a:r>
          </a:p>
          <a:p>
            <a:endParaRPr lang="de-CH" sz="1200" dirty="0"/>
          </a:p>
          <a:p>
            <a:r>
              <a:rPr lang="de-CH" sz="1200" b="1" dirty="0"/>
              <a:t>Skilifte 2000-2190 m</a:t>
            </a:r>
          </a:p>
          <a:p>
            <a:r>
              <a:rPr lang="de-CH" sz="1200" dirty="0"/>
              <a:t>Beschneite gut präparierte Pisten</a:t>
            </a:r>
          </a:p>
          <a:p>
            <a:endParaRPr lang="de-CH" sz="1200" dirty="0"/>
          </a:p>
          <a:p>
            <a:r>
              <a:rPr lang="de-CH" sz="1200" b="1" dirty="0"/>
              <a:t>Schneeschuhtouren</a:t>
            </a:r>
          </a:p>
          <a:p>
            <a:r>
              <a:rPr lang="de-CH" sz="1200" dirty="0"/>
              <a:t>Die 2 ausgeschilderten  Schneeschuhtouren sind für EinsteigerInnen gut geeignet. </a:t>
            </a:r>
          </a:p>
          <a:p>
            <a:r>
              <a:rPr lang="de-CH" sz="1200" dirty="0"/>
              <a:t>Ca. je 1.5 Std. wenig Steigungen. </a:t>
            </a:r>
          </a:p>
          <a:p>
            <a:r>
              <a:rPr lang="de-CH" sz="1200" dirty="0"/>
              <a:t> Ausgangspunkt bei der Bergstation und Pension Alpenblick, wo man gut essen kann. Die Sonnenterasse hat Morgen und Nachmittag und Abendsonne!</a:t>
            </a:r>
          </a:p>
          <a:p>
            <a:r>
              <a:rPr lang="de-CH" sz="1200" dirty="0">
                <a:hlinkClick r:id="rId3"/>
              </a:rPr>
              <a:t>map.schweizmobil.ch </a:t>
            </a:r>
            <a:r>
              <a:rPr lang="de-CH" sz="1200" dirty="0" err="1">
                <a:hlinkClick r:id="rId3"/>
              </a:rPr>
              <a:t>Gspon</a:t>
            </a:r>
            <a:r>
              <a:rPr lang="de-CH" sz="1200" dirty="0">
                <a:hlinkClick r:id="rId3"/>
              </a:rPr>
              <a:t>  Schneeschuhtouren</a:t>
            </a:r>
            <a:r>
              <a:rPr lang="de-CH" sz="1200" dirty="0"/>
              <a:t>   </a:t>
            </a:r>
          </a:p>
          <a:p>
            <a:endParaRPr lang="de-CH" sz="1200" dirty="0"/>
          </a:p>
          <a:p>
            <a:r>
              <a:rPr lang="de-CH" sz="1200" b="1" dirty="0"/>
              <a:t>Wanderungen Karte </a:t>
            </a:r>
          </a:p>
          <a:p>
            <a:r>
              <a:rPr lang="de-CH" sz="1200"/>
              <a:t>+ gute </a:t>
            </a:r>
            <a:r>
              <a:rPr lang="de-CH" sz="1200" dirty="0"/>
              <a:t>Beschreibungen scrollen Folie 5 und 6 </a:t>
            </a:r>
          </a:p>
          <a:p>
            <a:endParaRPr lang="de-CH" sz="1200" dirty="0"/>
          </a:p>
          <a:p>
            <a:endParaRPr lang="de-CH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CA8072-2195-42AF-A322-589FD32AA8E8}"/>
              </a:ext>
            </a:extLst>
          </p:cNvPr>
          <p:cNvSpPr txBox="1"/>
          <p:nvPr/>
        </p:nvSpPr>
        <p:spPr>
          <a:xfrm>
            <a:off x="5249731" y="4125060"/>
            <a:ext cx="60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1+2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FFF79AA-03B3-42A0-AE0F-E92CF90F4A5D}"/>
              </a:ext>
            </a:extLst>
          </p:cNvPr>
          <p:cNvSpPr txBox="1"/>
          <p:nvPr/>
        </p:nvSpPr>
        <p:spPr>
          <a:xfrm>
            <a:off x="5550945" y="4494392"/>
            <a:ext cx="60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E73413A-9C29-49D5-9BC3-1B18C6D448A2}"/>
              </a:ext>
            </a:extLst>
          </p:cNvPr>
          <p:cNvSpPr txBox="1"/>
          <p:nvPr/>
        </p:nvSpPr>
        <p:spPr>
          <a:xfrm>
            <a:off x="6295016" y="6249682"/>
            <a:ext cx="60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1A2A48-2205-49DB-97D6-C42EF7671271}"/>
              </a:ext>
            </a:extLst>
          </p:cNvPr>
          <p:cNvSpPr txBox="1"/>
          <p:nvPr/>
        </p:nvSpPr>
        <p:spPr>
          <a:xfrm>
            <a:off x="4511039" y="-55574"/>
            <a:ext cx="60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A92B83-E2CA-4BD2-B237-60A267C09CBB}"/>
              </a:ext>
            </a:extLst>
          </p:cNvPr>
          <p:cNvSpPr txBox="1"/>
          <p:nvPr/>
        </p:nvSpPr>
        <p:spPr>
          <a:xfrm>
            <a:off x="5210285" y="2237598"/>
            <a:ext cx="60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0847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E2EA2E-307B-4A3A-80A4-CFB4E570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69" y="0"/>
            <a:ext cx="10150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8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1FD9F32-0DFE-4FFC-B191-A9A64AF11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27" y="-76594"/>
            <a:ext cx="9596582" cy="68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1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B0A1823-7116-41DE-8EA0-F2C273CE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89" y="0"/>
            <a:ext cx="10437091" cy="69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3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Breitbild</PresentationFormat>
  <Paragraphs>35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 Krämer</dc:creator>
  <cp:lastModifiedBy>Jürg Krämer</cp:lastModifiedBy>
  <cp:revision>2</cp:revision>
  <dcterms:created xsi:type="dcterms:W3CDTF">2022-02-21T09:17:21Z</dcterms:created>
  <dcterms:modified xsi:type="dcterms:W3CDTF">2022-03-06T10:41:54Z</dcterms:modified>
</cp:coreProperties>
</file>