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AC41B-E732-4815-930D-3BEA1ADB9BEA}" v="11" dt="2023-02-17T11:50:44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ürg Krämer" userId="e2e70e0f859a2585" providerId="LiveId" clId="{9C8AC41B-E732-4815-930D-3BEA1ADB9BEA}"/>
    <pc:docChg chg="undo custSel addSld delSld modSld sldOrd">
      <pc:chgData name="Jürg Krämer" userId="e2e70e0f859a2585" providerId="LiveId" clId="{9C8AC41B-E732-4815-930D-3BEA1ADB9BEA}" dt="2023-02-17T11:51:14.240" v="766" actId="20577"/>
      <pc:docMkLst>
        <pc:docMk/>
      </pc:docMkLst>
      <pc:sldChg chg="addSp modSp mod">
        <pc:chgData name="Jürg Krämer" userId="e2e70e0f859a2585" providerId="LiveId" clId="{9C8AC41B-E732-4815-930D-3BEA1ADB9BEA}" dt="2023-02-17T11:51:14.240" v="766" actId="20577"/>
        <pc:sldMkLst>
          <pc:docMk/>
          <pc:sldMk cId="3465980659" sldId="256"/>
        </pc:sldMkLst>
        <pc:spChg chg="add mod">
          <ac:chgData name="Jürg Krämer" userId="e2e70e0f859a2585" providerId="LiveId" clId="{9C8AC41B-E732-4815-930D-3BEA1ADB9BEA}" dt="2023-02-17T11:51:14.240" v="766" actId="20577"/>
          <ac:spMkLst>
            <pc:docMk/>
            <pc:sldMk cId="3465980659" sldId="256"/>
            <ac:spMk id="6" creationId="{FB27B067-EE06-0210-6A86-8B60561755AC}"/>
          </ac:spMkLst>
        </pc:spChg>
        <pc:picChg chg="mod">
          <ac:chgData name="Jürg Krämer" userId="e2e70e0f859a2585" providerId="LiveId" clId="{9C8AC41B-E732-4815-930D-3BEA1ADB9BEA}" dt="2023-02-17T11:49:11.165" v="646" actId="1076"/>
          <ac:picMkLst>
            <pc:docMk/>
            <pc:sldMk cId="3465980659" sldId="256"/>
            <ac:picMk id="5" creationId="{791063C6-5D74-B945-9556-4C25A2E980C9}"/>
          </ac:picMkLst>
        </pc:picChg>
      </pc:sldChg>
      <pc:sldChg chg="addSp delSp modSp mod">
        <pc:chgData name="Jürg Krämer" userId="e2e70e0f859a2585" providerId="LiveId" clId="{9C8AC41B-E732-4815-930D-3BEA1ADB9BEA}" dt="2023-02-17T11:35:14.468" v="276" actId="6549"/>
        <pc:sldMkLst>
          <pc:docMk/>
          <pc:sldMk cId="1232295438" sldId="257"/>
        </pc:sldMkLst>
        <pc:spChg chg="add mod">
          <ac:chgData name="Jürg Krämer" userId="e2e70e0f859a2585" providerId="LiveId" clId="{9C8AC41B-E732-4815-930D-3BEA1ADB9BEA}" dt="2023-02-17T11:34:40.672" v="237" actId="20577"/>
          <ac:spMkLst>
            <pc:docMk/>
            <pc:sldMk cId="1232295438" sldId="257"/>
            <ac:spMk id="4" creationId="{A4540251-3802-3B7A-053F-A6F274945EEE}"/>
          </ac:spMkLst>
        </pc:spChg>
        <pc:spChg chg="add mod">
          <ac:chgData name="Jürg Krämer" userId="e2e70e0f859a2585" providerId="LiveId" clId="{9C8AC41B-E732-4815-930D-3BEA1ADB9BEA}" dt="2023-02-17T11:35:14.468" v="276" actId="6549"/>
          <ac:spMkLst>
            <pc:docMk/>
            <pc:sldMk cId="1232295438" sldId="257"/>
            <ac:spMk id="6" creationId="{853F97C5-E0CC-0BBE-D646-96C761FCA7D7}"/>
          </ac:spMkLst>
        </pc:spChg>
        <pc:picChg chg="add del">
          <ac:chgData name="Jürg Krämer" userId="e2e70e0f859a2585" providerId="LiveId" clId="{9C8AC41B-E732-4815-930D-3BEA1ADB9BEA}" dt="2023-02-17T11:33:43.336" v="142" actId="478"/>
          <ac:picMkLst>
            <pc:docMk/>
            <pc:sldMk cId="1232295438" sldId="257"/>
            <ac:picMk id="5" creationId="{1109AA89-C177-8C47-878B-9F89F2C0DD4A}"/>
          </ac:picMkLst>
        </pc:picChg>
      </pc:sldChg>
      <pc:sldChg chg="addSp modSp mod">
        <pc:chgData name="Jürg Krämer" userId="e2e70e0f859a2585" providerId="LiveId" clId="{9C8AC41B-E732-4815-930D-3BEA1ADB9BEA}" dt="2023-02-17T11:42:41.493" v="644" actId="20577"/>
        <pc:sldMkLst>
          <pc:docMk/>
          <pc:sldMk cId="1475706602" sldId="259"/>
        </pc:sldMkLst>
        <pc:spChg chg="add mod">
          <ac:chgData name="Jürg Krämer" userId="e2e70e0f859a2585" providerId="LiveId" clId="{9C8AC41B-E732-4815-930D-3BEA1ADB9BEA}" dt="2023-02-17T11:42:41.493" v="644" actId="20577"/>
          <ac:spMkLst>
            <pc:docMk/>
            <pc:sldMk cId="1475706602" sldId="259"/>
            <ac:spMk id="3" creationId="{49E3240A-761B-E28F-F0DA-7966AB8225CF}"/>
          </ac:spMkLst>
        </pc:spChg>
        <pc:spChg chg="add mod">
          <ac:chgData name="Jürg Krämer" userId="e2e70e0f859a2585" providerId="LiveId" clId="{9C8AC41B-E732-4815-930D-3BEA1ADB9BEA}" dt="2023-02-17T11:39:49.521" v="501" actId="1076"/>
          <ac:spMkLst>
            <pc:docMk/>
            <pc:sldMk cId="1475706602" sldId="259"/>
            <ac:spMk id="4" creationId="{73A7017E-31E4-7F0A-8D09-48DC5A0CB884}"/>
          </ac:spMkLst>
        </pc:spChg>
        <pc:spChg chg="add mod">
          <ac:chgData name="Jürg Krämer" userId="e2e70e0f859a2585" providerId="LiveId" clId="{9C8AC41B-E732-4815-930D-3BEA1ADB9BEA}" dt="2023-02-17T11:38:21.058" v="499" actId="20577"/>
          <ac:spMkLst>
            <pc:docMk/>
            <pc:sldMk cId="1475706602" sldId="259"/>
            <ac:spMk id="6" creationId="{0AB6BF1D-F561-4B7B-B91F-20ED82281E44}"/>
          </ac:spMkLst>
        </pc:spChg>
        <pc:spChg chg="add mod">
          <ac:chgData name="Jürg Krämer" userId="e2e70e0f859a2585" providerId="LiveId" clId="{9C8AC41B-E732-4815-930D-3BEA1ADB9BEA}" dt="2023-02-17T11:41:15.088" v="561" actId="1035"/>
          <ac:spMkLst>
            <pc:docMk/>
            <pc:sldMk cId="1475706602" sldId="259"/>
            <ac:spMk id="7" creationId="{661DBE64-82B5-A545-82E3-916E2CD9913B}"/>
          </ac:spMkLst>
        </pc:spChg>
        <pc:picChg chg="mod">
          <ac:chgData name="Jürg Krämer" userId="e2e70e0f859a2585" providerId="LiveId" clId="{9C8AC41B-E732-4815-930D-3BEA1ADB9BEA}" dt="2023-02-17T11:41:04.533" v="538" actId="1076"/>
          <ac:picMkLst>
            <pc:docMk/>
            <pc:sldMk cId="1475706602" sldId="259"/>
            <ac:picMk id="5" creationId="{4CD54FC1-B16C-AE2B-B181-7F2BC3BCE6BE}"/>
          </ac:picMkLst>
        </pc:picChg>
      </pc:sldChg>
      <pc:sldChg chg="delSp modSp mod">
        <pc:chgData name="Jürg Krämer" userId="e2e70e0f859a2585" providerId="LiveId" clId="{9C8AC41B-E732-4815-930D-3BEA1ADB9BEA}" dt="2023-02-17T11:37:19.484" v="407" actId="478"/>
        <pc:sldMkLst>
          <pc:docMk/>
          <pc:sldMk cId="2319301870" sldId="261"/>
        </pc:sldMkLst>
        <pc:spChg chg="del mod">
          <ac:chgData name="Jürg Krämer" userId="e2e70e0f859a2585" providerId="LiveId" clId="{9C8AC41B-E732-4815-930D-3BEA1ADB9BEA}" dt="2023-02-17T11:37:19.484" v="407" actId="478"/>
          <ac:spMkLst>
            <pc:docMk/>
            <pc:sldMk cId="2319301870" sldId="261"/>
            <ac:spMk id="6" creationId="{105AE1D9-29A5-9420-AFD8-15BB2CC951A8}"/>
          </ac:spMkLst>
        </pc:spChg>
      </pc:sldChg>
      <pc:sldChg chg="addSp delSp modSp new mod ord">
        <pc:chgData name="Jürg Krämer" userId="e2e70e0f859a2585" providerId="LiveId" clId="{9C8AC41B-E732-4815-930D-3BEA1ADB9BEA}" dt="2023-02-17T11:36:40.448" v="391"/>
        <pc:sldMkLst>
          <pc:docMk/>
          <pc:sldMk cId="3376034219" sldId="262"/>
        </pc:sldMkLst>
        <pc:spChg chg="add del mod">
          <ac:chgData name="Jürg Krämer" userId="e2e70e0f859a2585" providerId="LiveId" clId="{9C8AC41B-E732-4815-930D-3BEA1ADB9BEA}" dt="2023-02-17T11:19:23.734" v="18"/>
          <ac:spMkLst>
            <pc:docMk/>
            <pc:sldMk cId="3376034219" sldId="262"/>
            <ac:spMk id="10" creationId="{5A77A576-4482-880B-1E34-48C65CCF6472}"/>
          </ac:spMkLst>
        </pc:spChg>
        <pc:spChg chg="add mod">
          <ac:chgData name="Jürg Krämer" userId="e2e70e0f859a2585" providerId="LiveId" clId="{9C8AC41B-E732-4815-930D-3BEA1ADB9BEA}" dt="2023-02-17T11:21:33.408" v="83" actId="20577"/>
          <ac:spMkLst>
            <pc:docMk/>
            <pc:sldMk cId="3376034219" sldId="262"/>
            <ac:spMk id="11" creationId="{D32D32DE-25B4-B09C-1AD5-753C30D51471}"/>
          </ac:spMkLst>
        </pc:spChg>
        <pc:picChg chg="add mod ord">
          <ac:chgData name="Jürg Krämer" userId="e2e70e0f859a2585" providerId="LiveId" clId="{9C8AC41B-E732-4815-930D-3BEA1ADB9BEA}" dt="2023-02-17T11:18:34.979" v="15" actId="14100"/>
          <ac:picMkLst>
            <pc:docMk/>
            <pc:sldMk cId="3376034219" sldId="262"/>
            <ac:picMk id="5" creationId="{0A03E308-582F-7450-5EC8-BEE6E4CD98F1}"/>
          </ac:picMkLst>
        </pc:picChg>
        <pc:picChg chg="add del mod">
          <ac:chgData name="Jürg Krämer" userId="e2e70e0f859a2585" providerId="LiveId" clId="{9C8AC41B-E732-4815-930D-3BEA1ADB9BEA}" dt="2023-02-17T11:17:45.731" v="8" actId="478"/>
          <ac:picMkLst>
            <pc:docMk/>
            <pc:sldMk cId="3376034219" sldId="262"/>
            <ac:picMk id="7" creationId="{00BAB0ED-A7BE-58DD-E81F-8FFF555AEC43}"/>
          </ac:picMkLst>
        </pc:picChg>
        <pc:picChg chg="add mod">
          <ac:chgData name="Jürg Krämer" userId="e2e70e0f859a2585" providerId="LiveId" clId="{9C8AC41B-E732-4815-930D-3BEA1ADB9BEA}" dt="2023-02-17T11:20:01.743" v="38" actId="1076"/>
          <ac:picMkLst>
            <pc:docMk/>
            <pc:sldMk cId="3376034219" sldId="262"/>
            <ac:picMk id="9" creationId="{050AD624-4BE4-17B9-AD2E-79D046BB6F19}"/>
          </ac:picMkLst>
        </pc:picChg>
      </pc:sldChg>
      <pc:sldChg chg="addSp delSp modSp new del mod">
        <pc:chgData name="Jürg Krämer" userId="e2e70e0f859a2585" providerId="LiveId" clId="{9C8AC41B-E732-4815-930D-3BEA1ADB9BEA}" dt="2023-02-17T11:36:43.612" v="392" actId="47"/>
        <pc:sldMkLst>
          <pc:docMk/>
          <pc:sldMk cId="1102085546" sldId="263"/>
        </pc:sldMkLst>
        <pc:spChg chg="del mod">
          <ac:chgData name="Jürg Krämer" userId="e2e70e0f859a2585" providerId="LiveId" clId="{9C8AC41B-E732-4815-930D-3BEA1ADB9BEA}" dt="2023-02-17T11:19:51.720" v="36" actId="21"/>
          <ac:spMkLst>
            <pc:docMk/>
            <pc:sldMk cId="1102085546" sldId="263"/>
            <ac:spMk id="2" creationId="{AA965A04-2D3F-065C-2BEE-72EAA2D757E4}"/>
          </ac:spMkLst>
        </pc:spChg>
        <pc:spChg chg="del">
          <ac:chgData name="Jürg Krämer" userId="e2e70e0f859a2585" providerId="LiveId" clId="{9C8AC41B-E732-4815-930D-3BEA1ADB9BEA}" dt="2023-02-17T11:19:38.555" v="20" actId="478"/>
          <ac:spMkLst>
            <pc:docMk/>
            <pc:sldMk cId="1102085546" sldId="263"/>
            <ac:spMk id="3" creationId="{2B516900-1AA6-7054-71CE-ADD18B89726E}"/>
          </ac:spMkLst>
        </pc:spChg>
        <pc:spChg chg="add mod">
          <ac:chgData name="Jürg Krämer" userId="e2e70e0f859a2585" providerId="LiveId" clId="{9C8AC41B-E732-4815-930D-3BEA1ADB9BEA}" dt="2023-02-17T11:19:51.720" v="36" actId="21"/>
          <ac:spMkLst>
            <pc:docMk/>
            <pc:sldMk cId="1102085546" sldId="263"/>
            <ac:spMk id="5" creationId="{13B61356-42FF-B335-FD79-936EAA2E88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A82F3-12E5-6DA5-FD71-1893D671C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511ADF-23D6-102C-35D4-1C217C471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C76EB1-0CC1-7BD3-345E-FF15CD3E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DC0-6C44-42CA-9135-A2C0FDD84AE3}" type="datetimeFigureOut">
              <a:rPr lang="de-CH" smtClean="0"/>
              <a:t>17.02.2023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083FEA-44F8-3453-AA07-7B686E46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B3758D-8B29-4DC3-99E5-1B5CED20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366B-C287-438C-AFBA-46A23BE2EC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049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BC665-360C-9F26-C7FE-5FE3B218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45797B-2455-54C9-F6AD-7222EFB5A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0376A7-024F-3F52-8E9F-D5FC14E9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DC0-6C44-42CA-9135-A2C0FDD84AE3}" type="datetimeFigureOut">
              <a:rPr lang="de-CH" smtClean="0"/>
              <a:t>17.02.2023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5E4DAD-DAB4-DB65-EA10-6A152FE5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20D519-141C-43E3-298E-187F600B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366B-C287-438C-AFBA-46A23BE2EC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262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539358B-57E1-9132-A0BB-D7BAD80EA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D87DF9-FD7A-716B-9D24-A37B72D2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73E429-40A9-838D-393D-7877B910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DC0-6C44-42CA-9135-A2C0FDD84AE3}" type="datetimeFigureOut">
              <a:rPr lang="de-CH" smtClean="0"/>
              <a:t>17.02.2023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CAEBE1-2EB6-3239-F36A-BEB5E5AE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821F4C-24AA-C334-9B35-AD6D58FB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366B-C287-438C-AFBA-46A23BE2EC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692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4158D-A3B8-A53E-0802-FFC3E3B4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0F2761-57AD-D8AB-B2EB-CDBE172E0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DD6B9E-DEAD-A144-0278-65069797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DC0-6C44-42CA-9135-A2C0FDD84AE3}" type="datetimeFigureOut">
              <a:rPr lang="de-CH" smtClean="0"/>
              <a:t>17.02.2023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FFB019-8F62-3CFC-30CD-670CD17C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97CF33-6D0F-A23A-A397-D6B79C44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366B-C287-438C-AFBA-46A23BE2EC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380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26FD1-BFD7-5B9B-1FD5-E3AAE3C5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7488E2-05AC-3068-FADD-2C8B116AA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5D50C-1FF4-3597-BD0B-FEED9ED6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DC0-6C44-42CA-9135-A2C0FDD84AE3}" type="datetimeFigureOut">
              <a:rPr lang="de-CH" smtClean="0"/>
              <a:t>17.02.2023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D088B3-A932-1A76-C3FE-A358601D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5AF84F-D4DC-AB67-CE37-1EA4F1AB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366B-C287-438C-AFBA-46A23BE2EC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203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E16D8-6BD1-3DE6-D884-AF472E40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EC87D1-3FC3-6B3F-E457-B797EF10B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69A3B4-3B80-1F27-B876-4C7DC28AB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3A0A0C-ED67-6275-A015-C805F191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DC0-6C44-42CA-9135-A2C0FDD84AE3}" type="datetimeFigureOut">
              <a:rPr lang="de-CH" smtClean="0"/>
              <a:t>17.02.2023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9C72F7-A879-4E37-803F-FD37FE94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31A393-474A-F1A2-75D6-6A68FD19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366B-C287-438C-AFBA-46A23BE2EC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673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84436-AF01-0F41-3846-C0A9DA7D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F9EE55-42F1-0154-5462-AEFC73F9A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C75281-687A-CDB0-F07F-9D1A34B07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EC6B98-6C7E-8E02-6950-CD215C922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826450-4EA0-E7B5-9D15-E595F4977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4EB15F1-2BA4-38EC-12EC-A5D11CE7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DC0-6C44-42CA-9135-A2C0FDD84AE3}" type="datetimeFigureOut">
              <a:rPr lang="de-CH" smtClean="0"/>
              <a:t>17.02.2023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949EDD5-D071-2DB5-8EFF-18CCE0B0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0AAF54E-FEC5-A534-3354-5AD39BEF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366B-C287-438C-AFBA-46A23BE2EC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905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B618E-F864-3CBC-744C-E824C51A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C6ED39-65E6-95A1-6019-65D646B0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DC0-6C44-42CA-9135-A2C0FDD84AE3}" type="datetimeFigureOut">
              <a:rPr lang="de-CH" smtClean="0"/>
              <a:t>17.02.2023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1BCABE-C6BD-CC21-4468-BD6EE225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1AC666-079F-C332-C431-3E5BB00F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366B-C287-438C-AFBA-46A23BE2EC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450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A64C2A-C22B-EE40-66EF-454CFE2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DC0-6C44-42CA-9135-A2C0FDD84AE3}" type="datetimeFigureOut">
              <a:rPr lang="de-CH" smtClean="0"/>
              <a:t>17.02.2023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319242-A231-C7C6-099E-6E110663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3997C1-5036-3A8E-A75D-754227F8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366B-C287-438C-AFBA-46A23BE2EC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042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327C5-2BCE-BA66-0508-526A4D6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58DC28-0C09-0F3C-27A1-44541DC03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71352F-4937-4E8E-6992-EE2DA7853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28DC39-438B-4497-EA7F-FE12354C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DC0-6C44-42CA-9135-A2C0FDD84AE3}" type="datetimeFigureOut">
              <a:rPr lang="de-CH" smtClean="0"/>
              <a:t>17.02.2023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37A2E6-C041-F5CF-904C-E684E410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D84755-5B51-44A8-C1A3-B7453617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366B-C287-438C-AFBA-46A23BE2EC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546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7ED2F-322C-CDCD-11F5-088F7C01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51F601E-C8B8-FA96-95D7-E35691814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49E0C5-DD19-EE04-AD39-8C422A10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11D6F5-1A8B-A81F-395D-E79CCF37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DC0-6C44-42CA-9135-A2C0FDD84AE3}" type="datetimeFigureOut">
              <a:rPr lang="de-CH" smtClean="0"/>
              <a:t>17.02.2023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D5BAB2-7932-1CAA-255A-018EBB8E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A3F5C0-989D-39DC-A642-80B8D4D8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366B-C287-438C-AFBA-46A23BE2EC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811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352900C-2FFF-9E8C-1CC8-239B3516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CF201D-FBDC-E614-BC17-AE414A59D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EC1D54-1699-C0DA-E3A8-E8FEE80CC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0DC0-6C44-42CA-9135-A2C0FDD84AE3}" type="datetimeFigureOut">
              <a:rPr lang="de-CH" smtClean="0"/>
              <a:t>17.02.2023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1AC6FF-1023-79AE-DA11-449C8974C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EAD038-DCAC-472F-4F7B-C49CB20D0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366B-C287-438C-AFBA-46A23BE2EC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892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wikipedia.org/wiki/Berner_Alp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e.wikipedia.org/wiki/Berner_Alpen#/media/Datei:Berner_Alpen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7C170-AAE0-ACCF-81E3-41FE958C81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F62F52-308F-379D-8344-132BF6FA1B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1063C6-5D74-B945-9556-4C25A2E9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703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B27B067-EE06-0210-6A86-8B60561755AC}"/>
              </a:ext>
            </a:extLst>
          </p:cNvPr>
          <p:cNvSpPr txBox="1"/>
          <p:nvPr/>
        </p:nvSpPr>
        <p:spPr>
          <a:xfrm>
            <a:off x="3334193" y="5734734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3"/>
              </a:rPr>
              <a:t>Mehr auf Wikipedia </a:t>
            </a:r>
            <a:r>
              <a:rPr lang="de-CH" dirty="0" err="1">
                <a:hlinkClick r:id="rId3"/>
              </a:rPr>
              <a:t>Berner_Alpen</a:t>
            </a:r>
            <a:r>
              <a:rPr lang="de-CH" dirty="0"/>
              <a:t> </a:t>
            </a:r>
          </a:p>
          <a:p>
            <a:r>
              <a:rPr lang="de-CH" dirty="0"/>
              <a:t>Cc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sa</a:t>
            </a:r>
            <a:r>
              <a:rPr lang="de-CH"/>
              <a:t> 3.0 Wikimedia </a:t>
            </a:r>
            <a:r>
              <a:rPr lang="de-CH" dirty="0" err="1"/>
              <a:t>Tschubby</a:t>
            </a:r>
            <a:endParaRPr lang="de-CH" dirty="0"/>
          </a:p>
          <a:p>
            <a:r>
              <a:rPr lang="de-CH" dirty="0">
                <a:hlinkClick r:id="rId4"/>
              </a:rPr>
              <a:t>wikipedia.org  </a:t>
            </a:r>
            <a:r>
              <a:rPr lang="de-CH" dirty="0" err="1">
                <a:hlinkClick r:id="rId4"/>
              </a:rPr>
              <a:t>Berner_Alpen</a:t>
            </a:r>
            <a:r>
              <a:rPr lang="de-CH" dirty="0">
                <a:hlinkClick r:id="rId4"/>
              </a:rPr>
              <a:t> Berner Alpen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98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41C27-861F-8ECE-93D2-9AB1755C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0E0300-40E1-A2B1-DE78-3D029DD5D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D8D516-71A7-0DF2-C0ED-4FC6EF726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0"/>
            <a:ext cx="10515599" cy="682515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56EC68F-40C5-458A-4D88-CABB61CD7EC6}"/>
              </a:ext>
            </a:extLst>
          </p:cNvPr>
          <p:cNvSpPr txBox="1"/>
          <p:nvPr/>
        </p:nvSpPr>
        <p:spPr>
          <a:xfrm>
            <a:off x="3125972" y="169771"/>
            <a:ext cx="870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Skigebiete im Simmental: Zweisimmen –  St. Stephan – Lenk</a:t>
            </a:r>
          </a:p>
          <a:p>
            <a:r>
              <a:rPr lang="de-CH" dirty="0"/>
              <a:t>Via </a:t>
            </a:r>
            <a:r>
              <a:rPr lang="de-CH" dirty="0" err="1"/>
              <a:t>Saanenmöser</a:t>
            </a:r>
            <a:r>
              <a:rPr lang="de-CH" dirty="0"/>
              <a:t> - Schönried ins </a:t>
            </a:r>
            <a:r>
              <a:rPr lang="de-CH" dirty="0" err="1"/>
              <a:t>Saanental</a:t>
            </a:r>
            <a:r>
              <a:rPr lang="de-CH" dirty="0"/>
              <a:t> nach Gstaad – </a:t>
            </a:r>
            <a:r>
              <a:rPr lang="de-CH" dirty="0" err="1"/>
              <a:t>Les</a:t>
            </a:r>
            <a:r>
              <a:rPr lang="de-CH" dirty="0"/>
              <a:t> Diablerets</a:t>
            </a:r>
          </a:p>
        </p:txBody>
      </p:sp>
    </p:spTree>
    <p:extLst>
      <p:ext uri="{BB962C8B-B14F-4D97-AF65-F5344CB8AC3E}">
        <p14:creationId xmlns:p14="http://schemas.microsoft.com/office/powerpoint/2010/main" val="254368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E3B0A-8D92-A032-613F-E2D1C51A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A8E733-400F-164F-D0B0-6D7266DE0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09AA89-C177-8C47-878B-9F89F2C0D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268" y="0"/>
            <a:ext cx="12402536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4540251-3802-3B7A-053F-A6F274945EEE}"/>
              </a:ext>
            </a:extLst>
          </p:cNvPr>
          <p:cNvSpPr txBox="1"/>
          <p:nvPr/>
        </p:nvSpPr>
        <p:spPr>
          <a:xfrm>
            <a:off x="7471502" y="1690688"/>
            <a:ext cx="870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Skigebiete Lenk                 </a:t>
            </a:r>
            <a:r>
              <a:rPr lang="de-CH" dirty="0" err="1"/>
              <a:t>Adelboden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3F97C5-E0CC-0BBE-D646-96C761FCA7D7}"/>
              </a:ext>
            </a:extLst>
          </p:cNvPr>
          <p:cNvSpPr txBox="1"/>
          <p:nvPr/>
        </p:nvSpPr>
        <p:spPr>
          <a:xfrm>
            <a:off x="1289203" y="4788445"/>
            <a:ext cx="870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Skigebiete Bettelberg Lenk</a:t>
            </a:r>
          </a:p>
        </p:txBody>
      </p:sp>
    </p:spTree>
    <p:extLst>
      <p:ext uri="{BB962C8B-B14F-4D97-AF65-F5344CB8AC3E}">
        <p14:creationId xmlns:p14="http://schemas.microsoft.com/office/powerpoint/2010/main" val="123229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25D44-200C-64B1-150F-3A34CAF4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CD54FC1-B16C-AE2B-B181-7F2BC3BCE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771" y="0"/>
            <a:ext cx="12213771" cy="5715000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E139980-EDEA-DED7-6CD9-3F81ED9CA864}"/>
              </a:ext>
            </a:extLst>
          </p:cNvPr>
          <p:cNvSpPr txBox="1"/>
          <p:nvPr/>
        </p:nvSpPr>
        <p:spPr>
          <a:xfrm>
            <a:off x="2803358" y="4644190"/>
            <a:ext cx="126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Jaunpass</a:t>
            </a:r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9E3240A-761B-E28F-F0DA-7966AB8225CF}"/>
              </a:ext>
            </a:extLst>
          </p:cNvPr>
          <p:cNvSpPr txBox="1"/>
          <p:nvPr/>
        </p:nvSpPr>
        <p:spPr>
          <a:xfrm>
            <a:off x="2491878" y="5895459"/>
            <a:ext cx="870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 Lifte auf dem </a:t>
            </a:r>
            <a:r>
              <a:rPr lang="de-CH" dirty="0" err="1"/>
              <a:t>Jaunpass</a:t>
            </a:r>
            <a:r>
              <a:rPr lang="de-CH" dirty="0"/>
              <a:t> und Langlauf, </a:t>
            </a:r>
            <a:r>
              <a:rPr lang="de-CH" dirty="0" err="1"/>
              <a:t>Schneeschutouren</a:t>
            </a:r>
            <a:r>
              <a:rPr lang="de-CH" dirty="0"/>
              <a:t>, Winterwandern</a:t>
            </a:r>
          </a:p>
          <a:p>
            <a:r>
              <a:rPr lang="de-CH" dirty="0"/>
              <a:t>Oberwil Rossberg</a:t>
            </a:r>
          </a:p>
          <a:p>
            <a:r>
              <a:rPr lang="de-CH" dirty="0" err="1"/>
              <a:t>Diemtigtal</a:t>
            </a:r>
            <a:r>
              <a:rPr lang="de-CH" dirty="0"/>
              <a:t> mit </a:t>
            </a:r>
            <a:r>
              <a:rPr lang="de-CH" dirty="0" err="1"/>
              <a:t>Grimmialp</a:t>
            </a:r>
            <a:r>
              <a:rPr lang="de-CH" dirty="0"/>
              <a:t> (2 Lifte) und </a:t>
            </a:r>
            <a:r>
              <a:rPr lang="de-CH" dirty="0" err="1"/>
              <a:t>Wirihorn</a:t>
            </a:r>
            <a:r>
              <a:rPr lang="de-CH"/>
              <a:t> (4 Lifte)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A7017E-31E4-7F0A-8D09-48DC5A0CB884}"/>
              </a:ext>
            </a:extLst>
          </p:cNvPr>
          <p:cNvSpPr txBox="1"/>
          <p:nvPr/>
        </p:nvSpPr>
        <p:spPr>
          <a:xfrm>
            <a:off x="6845910" y="2613441"/>
            <a:ext cx="190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Rossberg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B6BF1D-F561-4B7B-B91F-20ED82281E44}"/>
              </a:ext>
            </a:extLst>
          </p:cNvPr>
          <p:cNvSpPr txBox="1"/>
          <p:nvPr/>
        </p:nvSpPr>
        <p:spPr>
          <a:xfrm>
            <a:off x="9420354" y="241470"/>
            <a:ext cx="870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Stockhorn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1DBE64-82B5-A545-82E3-916E2CD9913B}"/>
              </a:ext>
            </a:extLst>
          </p:cNvPr>
          <p:cNvSpPr txBox="1"/>
          <p:nvPr/>
        </p:nvSpPr>
        <p:spPr>
          <a:xfrm>
            <a:off x="8010201" y="4914369"/>
            <a:ext cx="290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Grimmialp</a:t>
            </a:r>
            <a:r>
              <a:rPr lang="de-CH" dirty="0"/>
              <a:t>      </a:t>
            </a:r>
            <a:r>
              <a:rPr lang="de-CH" dirty="0" err="1"/>
              <a:t>Wierihorn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570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68A62-D505-4EDE-278B-34034089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4FE40-9A98-4F38-77FB-95EF5C1F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50AD624-4BE4-17B9-AD2E-79D046BB6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56276" cy="15952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A03E308-582F-7450-5EC8-BEE6E4CD9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80" y="1102726"/>
            <a:ext cx="9157557" cy="5700947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D32D32DE-25B4-B09C-1AD5-753C30D51471}"/>
              </a:ext>
            </a:extLst>
          </p:cNvPr>
          <p:cNvSpPr txBox="1">
            <a:spLocks/>
          </p:cNvSpPr>
          <p:nvPr/>
        </p:nvSpPr>
        <p:spPr>
          <a:xfrm>
            <a:off x="9520941" y="2456998"/>
            <a:ext cx="3584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 err="1"/>
              <a:t>Tip</a:t>
            </a:r>
            <a:r>
              <a:rPr lang="de-CH" sz="2400" dirty="0"/>
              <a:t>: Günstig</a:t>
            </a:r>
          </a:p>
          <a:p>
            <a:r>
              <a:rPr lang="de-CH" sz="2400" dirty="0"/>
              <a:t>Nachtskifahren</a:t>
            </a:r>
          </a:p>
        </p:txBody>
      </p:sp>
    </p:spTree>
    <p:extLst>
      <p:ext uri="{BB962C8B-B14F-4D97-AF65-F5344CB8AC3E}">
        <p14:creationId xmlns:p14="http://schemas.microsoft.com/office/powerpoint/2010/main" val="337603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1D8F1-99BC-5E71-D6A2-AF78E383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36"/>
            <a:ext cx="10515600" cy="1325563"/>
          </a:xfrm>
        </p:spPr>
        <p:txBody>
          <a:bodyPr/>
          <a:lstStyle/>
          <a:p>
            <a:r>
              <a:rPr lang="de-CH" dirty="0" err="1"/>
              <a:t>Tip</a:t>
            </a:r>
            <a:r>
              <a:rPr lang="de-CH" dirty="0"/>
              <a:t>: Familienferien Oberwil im Simmental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86FD12-58E9-CB98-03F7-816E67436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FB1E37-C44A-A7CC-1ED6-6694ED3C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9" y="1027906"/>
            <a:ext cx="12117351" cy="56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7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2B144-25A1-07C7-4214-B14D78F2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917282"/>
            <a:ext cx="10515600" cy="1325563"/>
          </a:xfrm>
        </p:spPr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57BBBE-B6BA-97C8-52D8-99C969767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F24134-AD71-88ED-9570-3BCD2D99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50" y="671720"/>
            <a:ext cx="12009850" cy="60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0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Breitbild</PresentationFormat>
  <Paragraphs>17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Tip: Familienferien Oberwil im Simmental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Krämer</dc:creator>
  <cp:lastModifiedBy>Jürg Krämer</cp:lastModifiedBy>
  <cp:revision>2</cp:revision>
  <dcterms:created xsi:type="dcterms:W3CDTF">2022-12-24T13:24:04Z</dcterms:created>
  <dcterms:modified xsi:type="dcterms:W3CDTF">2023-02-17T11:51:23Z</dcterms:modified>
</cp:coreProperties>
</file>