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4DCBF-C671-5CC1-0AF4-D107BBE82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B80745-9A60-3968-79EB-A008D2600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9F4062-95C0-869A-32A2-D193EA68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88D870-5A01-E859-C188-4AE19E23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E841F1-9B30-9A8C-31B2-2E4F5A8C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082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A5D28-2678-DD27-C73D-AEDB133B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68DDD7-F387-CF93-1BD8-ABD13AEE1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274607-04D8-8D76-5F3B-8064DDA2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F1DD9E-9C23-5352-A442-FA970EE3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091E88-041B-F7E2-BCFB-64E41DF7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09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1F20A20-8382-7C35-1014-DB3BCB2CA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F0F52F-837B-D0E4-156B-A026D9DA9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D3B23E-EC81-BAF6-4EF6-B629EAF9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4343E9-9858-FF5A-16CB-ABD80D86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2AE69C-BF11-9EBC-EB43-4DFA14A5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836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F20B3-E7ED-BE39-B5B2-BEFF9CA1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CE645A-9968-183E-42DD-C6518F0B8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1E1140-9BE6-CD0F-6BA8-826352F7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C4281-EA70-438A-63B1-B4B1D351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56264E-0DF6-3F68-7E9D-75F4F7F1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344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66956-70A1-AB34-6D24-9634A146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EB6679-C822-E702-AB8F-5B689A6FC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A0411C-4D69-335C-52B7-1734C02A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84B40-347F-4A20-BEC5-18743A53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9441F-5DA4-9D5E-76B2-3691CEEF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421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48808-EC83-D296-D0B0-60510A94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44680-D5EE-C58A-AC9A-37DAF16F6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CB70A-6EA4-BC1C-8457-261ADFF98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AF9586-B9B2-4579-9D0C-F7A4E05D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C7CCA8-FEE3-7C2E-F85E-CA8C9946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2080FA-91C4-754B-1CC1-032B3EE2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47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A0BAC-0FA3-7ECE-1690-86047B87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FC2D08-D5F8-8B54-3B27-635D58C3F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D80074-D739-3B8E-6994-664150BD8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8CBC49-837D-5990-30C6-12AE82DEC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01A5D2-10D3-FC8F-AA71-011BB311F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FD24A8-2EF3-DC6E-F9D1-834F4B35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3EBF39-B9F1-5315-4850-4B5BB5EA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F0FDA4B-740B-155A-136E-AB5457DF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191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E269C-532A-6123-6F5D-CEB31554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E9769D-C6B4-CA29-7BA0-DF8C4F7B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A58458-DB98-ADBA-5EC6-9CB2D3B7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750DAC-E570-5461-41CE-F4694F68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07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7456A5-EEEC-22DA-D1B6-2AF20181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999B7F-D08D-F7F0-7EF0-2A6CCAEE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55DC21-79B2-3A3F-3B56-64A331A7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568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7287F-79A9-31A1-F3F4-6392E2D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A50575-2186-A342-3246-F502F172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7848B0-76FE-27D2-2580-B1B6B547C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D51694-B162-02B6-14F0-28DCF82B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5D151E-83AD-1142-A193-1469ABD4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F2CE34-E784-1F76-E939-F74F9017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092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7ACA6-5AD4-5DB5-7DF9-DED610D3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78301D-3443-CAF2-0808-C43EE627B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CE33E2-9B0B-FC17-DDFE-162A563E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DDCD3-8BDA-BA1C-A5F9-A4425BD6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262193-CF35-4499-9427-0F74AD34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0CF683-F558-F366-3971-CC87B7D9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42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089093-EE9B-DE4F-9934-5065B621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BD6367-58EC-0718-0409-BC77C39D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859798-75B5-7B66-6E80-3C048DD4B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076B-91EA-41D0-A837-A5DDEF9F87B1}" type="datetimeFigureOut">
              <a:rPr lang="de-CH" smtClean="0"/>
              <a:t>07.08.2023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35C63C-45B0-D61C-FD70-C0178BCE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ED9610-D2A8-FEBC-8F91-DA0263ED6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C0E2-3B36-4269-BAED-43DBA55DBC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236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reetmap.org/#map=13/46.4839/8.283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Kanton_Walli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988665-B7DA-B049-9EEF-956CB2F0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23" y="0"/>
            <a:ext cx="10705353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350BEAB-3EB9-4534-C46B-384F6DCD6353}"/>
              </a:ext>
            </a:extLst>
          </p:cNvPr>
          <p:cNvSpPr txBox="1"/>
          <p:nvPr/>
        </p:nvSpPr>
        <p:spPr>
          <a:xfrm>
            <a:off x="4160807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>
                <a:hlinkClick r:id="rId3"/>
              </a:rPr>
              <a:t>cc </a:t>
            </a:r>
            <a:r>
              <a:rPr lang="de-CH" dirty="0">
                <a:hlinkClick r:id="rId3"/>
              </a:rPr>
              <a:t>https://www.openstreetmap.org/#map=13/46.4839/8.2832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76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B6B9918-BC80-783C-DA16-598A13E7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25" y="0"/>
            <a:ext cx="9604549" cy="685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E170E76-DC00-64BF-8052-A03A8E4CA1DA}"/>
              </a:ext>
            </a:extLst>
          </p:cNvPr>
          <p:cNvSpPr txBox="1"/>
          <p:nvPr/>
        </p:nvSpPr>
        <p:spPr>
          <a:xfrm>
            <a:off x="1718812" y="0"/>
            <a:ext cx="8434477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Tschubby</a:t>
            </a:r>
            <a:r>
              <a:rPr lang="de-CH" dirty="0">
                <a:solidFill>
                  <a:schemeClr val="bg1"/>
                </a:solidFill>
              </a:rPr>
              <a:t>, CC BY-SA 3.0 &lt;http://creativecommons.org/licenses/by-sa/3.0/&gt;, via Wikimedia Commons </a:t>
            </a:r>
            <a:r>
              <a:rPr lang="de-CH" dirty="0">
                <a:hlinkClick r:id="rId3"/>
              </a:rPr>
              <a:t>https://de.wikipedia.org/wiki/Kanton_Wallis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41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1</cp:revision>
  <dcterms:created xsi:type="dcterms:W3CDTF">2023-08-07T13:39:36Z</dcterms:created>
  <dcterms:modified xsi:type="dcterms:W3CDTF">2023-08-07T13:47:40Z</dcterms:modified>
</cp:coreProperties>
</file>