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F77D5-328B-2D11-87DF-EF0F21B67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DE749D-5FDB-EB96-1B8C-E2794EBA1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79310-8FBA-0A2B-4CC2-97986943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6A38AA-0181-DD77-F16E-7E17305F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086AB-FC7D-D207-EC1F-00BB188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514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DE94-60E3-934A-60C4-4018E18F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A1BCAF-0609-C167-ECD0-2A412406A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1C871A-2457-B138-C951-A04A47FD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4CE771-3388-C9CE-C278-0ABA4D2F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F8D5E-A9FF-D715-5D9A-EFCEA039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5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12A6CE-E5D3-8F47-27A4-C6063FF04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E4B52-64DA-1661-D8A1-398D33B9D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C444BC-2A6C-E6DF-1D19-256271C3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7ABFC5-9F51-A49F-E0A1-5C43D2C7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AE7B9-446F-5540-4611-697DEBC5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969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BFFE8-0093-2377-7AB9-51998954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ADCB41-8D7D-9911-ADA5-F843BD74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BF539-8485-B36F-20BE-884BEB6F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F97CD-E61C-A8CA-16CE-506BF80A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C2B3B5-E968-5682-9342-ECDF469B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9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C7AD5-6271-8DFE-9302-01ED2A02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BA7074-ACBB-42DD-2BAC-B9512958C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8482D8-8A7C-9B41-D7C5-8E98B681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0B21F2-6C73-F01F-6BB6-A58B39C7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B545B-BF61-5FBE-E057-A615750B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612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18B52-CEE9-F13F-5105-210F09D5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7CC30-3131-0E1B-0145-D6900D113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5C9E04-FE39-16BD-92E5-3F029ADE0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552962-DC5C-BCBC-13D4-73221305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82FE81-80C9-331F-AE30-2931164C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6B3502-4412-EE58-C0FF-704CF1A6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9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F57D1-7C3A-79F1-1ED7-309FC3BC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B864E0-B32D-C4AA-0941-19D6B75D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82DA9A-FBE7-6B21-A734-E5B3E599B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07B068-06C0-B8D4-9F66-0C84B04E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C0DC2F-97DE-2B35-9DC8-34D46E546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F94E9F-86CB-D470-B0AF-3629781C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C22930-544A-903C-EA39-5305258D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17E5E8-378B-0490-54F0-C0A4F18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26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56A4D-999E-8A2C-5B4F-C5AF74F0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48D73F-A1CB-4874-E1C1-FFBAE307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4160CC-9D11-C2EA-1472-2BAEA50EE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3BE7A-5083-F6A0-08CD-C9C532A8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58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AD90D9-393F-2A29-E309-FD46CB9A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C8566A-B719-4F62-4831-B8229FA0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3338DF-93FE-A575-343C-59727A41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50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D1A82-1539-7F50-9F3A-0B69A02F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6B63F1-45C8-8941-5838-BA47EA37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7B6FFE-7D17-0AB1-CA75-B45D8D60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B85BF-FD61-F5BC-FF74-6E56BE59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FF136E-B784-2D93-D025-BECFB075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C1B02-28F6-FF2C-24EB-F4E879EB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60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F9889-4EA0-EC05-A77F-ADD8AEF5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4261C3-9B2E-489E-3055-B82F6CD41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48540B-C147-8F3A-0767-03688E8CD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23977-693E-652E-8A70-B18A2315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EE668E-5103-D758-AC36-C556E20F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9A6629-E559-ACFF-56F0-30A42E59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53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838846-41FE-C11C-2037-9771261E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50073B-9093-558D-FD85-9E19581E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630CD-3FDD-465D-8101-6A3980620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779B-CA2D-4E70-9550-B68C86EF4605}" type="datetimeFigureOut">
              <a:rPr lang="de-CH" smtClean="0"/>
              <a:t>25.12.2023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97FBAD-44BA-0035-1F37-E8590BD75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DFC039-1BBE-221D-2777-59028392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C4B6-1A6B-4ABB-A0C4-15D90ABD5E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36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#map=15/46.3075/7.46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#map=15/46.3075/7.46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7DD4E-FE8E-73B4-7A68-A546013FE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4772D4-57E2-C109-9B30-3A8051C2D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0A4513-B832-4488-0DEC-318EC792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83" y="0"/>
            <a:ext cx="8916234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8F3B33-30F7-04F1-3ECA-86FE08917874}"/>
              </a:ext>
            </a:extLst>
          </p:cNvPr>
          <p:cNvSpPr txBox="1"/>
          <p:nvPr/>
        </p:nvSpPr>
        <p:spPr>
          <a:xfrm>
            <a:off x="1637883" y="64886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https://www.openstreetmap.org/#map=15/46.3075/7.4621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63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8D18D-704D-2076-28B5-D641E07E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9CF60-71D2-9BCA-E4EE-265E2B91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5E0F7D-515A-0CE7-B49A-B6BC8BD6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34" y="0"/>
            <a:ext cx="996553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DBAF78-AB3C-A7E8-6D4D-EAE69774AE5F}"/>
              </a:ext>
            </a:extLst>
          </p:cNvPr>
          <p:cNvSpPr txBox="1"/>
          <p:nvPr/>
        </p:nvSpPr>
        <p:spPr>
          <a:xfrm>
            <a:off x="1189991" y="4552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https://www.openstreetmap.org/#map=15/46.3075/7.4621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67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E5FC1A6E-8C97-FF52-C79B-ADA83F3E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2" y="0"/>
            <a:ext cx="1063755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59F51A-0C59-D057-9EAA-1068EBAC8C1E}"/>
              </a:ext>
            </a:extLst>
          </p:cNvPr>
          <p:cNvSpPr txBox="1"/>
          <p:nvPr/>
        </p:nvSpPr>
        <p:spPr>
          <a:xfrm>
            <a:off x="5750350" y="414779"/>
            <a:ext cx="15177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Crans Montana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804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2023-12-25T16:42:20Z</dcterms:created>
  <dcterms:modified xsi:type="dcterms:W3CDTF">2023-12-25T16:50:27Z</dcterms:modified>
</cp:coreProperties>
</file>