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98DF7-5041-D04A-AA36-B3BA39A1D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C64A0A-7D23-7A99-EAB4-F765CD054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2CA3D-7BB6-AEB9-5C96-1DA18D32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A34CB-7BC6-D917-5560-3AD976C5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A44EC-1F18-6632-3226-F95D0FFF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38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8DACF-D9E1-A217-2EF2-F5D0D428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41C4B5-536E-C064-8576-5FA2C345D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B6A326-B27E-1661-5784-AB38E91B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41311-5A82-CD20-4268-ECEE5419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27B26-EC71-1590-38F4-D6981B35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56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1CBFE3-4E9B-19C5-68E7-287378951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8C907C-FC18-C1F1-5FB0-A8367519C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EC4B10-F301-A1BD-B8A8-C52BD49B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2469A-D362-FBE8-4BF0-532F18EE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9A16CA-26F2-FAF5-D1D9-43DE06FA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54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AC7D2-334B-24E2-42ED-9199274E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A0ACF-E26D-DF66-0130-BCB20D8A8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B7FBB8-DF8B-ABA8-CFD7-50E41E4D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C3657-FAA3-5F35-A6C9-C663AFDA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90D2FB-E009-F60D-F104-2E840428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033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5FFCA-D06F-A152-4916-29D2557B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204BB4-6C7F-16DD-96B7-A6280CE3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E6C01-4D49-1466-CB88-078AB6F7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BD9FC-AEE8-FE2E-56A4-4FFD4C91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E273E-345A-240E-A2B7-0C6C407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46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67F51-EC84-4597-959F-21F43994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2D889-BBB3-963F-A913-81FA3FAFB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3CC2F0-6DEC-8777-0F8E-35161D821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34E463-49EB-1F6D-2FA0-6EDF7B82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53C5AC-B080-CB42-C97E-2A59F0D3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A3F4B2-1272-B7EE-48DA-41CC9E9F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93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538C9-87CC-A8F3-9F5A-426AD123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C1B2A8-B184-1211-EB71-7A950ECF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A06252-C4F9-C9F8-A4F5-2D7611A36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9DB323-162F-A596-F9A1-5EC8F00EE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52C3C3-02E7-EA87-7D24-1CF4B3F65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DD3CB6-8E9D-968F-16A8-9CC5F24E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3D5F0F-E0B8-76CD-5D32-3A608DC2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195960-E115-8D97-2E1A-F884AC8A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432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93049-CF9C-B091-7B33-AA17A8B4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9155EF-4476-25F0-4187-E668F85B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4AC5EB-71E1-512C-6FFA-E478C63B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C1AA5E-775C-DB37-C546-7FE9957B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36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0F2227-2CC8-A23E-3E24-5302A06C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52D298-8C30-E8F4-4E62-024DE4F0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DE66CC-2AF1-9FA9-AF06-A694D491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25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CD1A7-441A-1996-5FB6-534BE8AD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6F787-99F8-746A-11C6-AEAAE749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135E7B-F5B3-3060-E51B-BC0B0261E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45EBBA-3842-A81B-BAA4-C7750CA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55164F-4A65-358E-CD5D-32C3E485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0A597E-2F3E-6A94-1AD3-76CAD868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4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E76D-150E-41CA-4424-9A40DBD9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1040A9-61BA-603F-0925-ABA284B8C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227088-30D6-F8EF-D672-DE3E2D3A5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9F060B-BDE0-2125-A600-F100AE0E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59918B-2C79-BAEF-0C2B-212B397C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C2C590-AB35-27E1-5A3C-FADBF6A8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459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3509B6-D07B-2B51-EBE7-98490A93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C18727-E1BB-C828-ECCD-32090EDCE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3309F3-679B-BD53-E122-E480BD290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53676-BDEA-426C-87DA-4CDCCFB9A3A6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36125-C3D5-515D-C1F3-DDCA08B7F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00A721-B8EA-6EF5-2C93-7F4747D84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627E0-2029-4841-9C73-C04FB9D46B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12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699226-3723-EFEB-935A-4621C743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047" y="0"/>
            <a:ext cx="8584953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88E4B0-61C4-A1C5-1E7C-F60750D4E9D2}"/>
              </a:ext>
            </a:extLst>
          </p:cNvPr>
          <p:cNvSpPr txBox="1"/>
          <p:nvPr/>
        </p:nvSpPr>
        <p:spPr>
          <a:xfrm>
            <a:off x="0" y="82062"/>
            <a:ext cx="3540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Skiurlaub im Wallis ab Raron</a:t>
            </a:r>
          </a:p>
          <a:p>
            <a:endParaRPr lang="de-CH" dirty="0"/>
          </a:p>
          <a:p>
            <a:r>
              <a:rPr lang="de-CH" dirty="0"/>
              <a:t>Winterwandern im Wallis,  Schneeschuhtouren, Golfspielen im Winter, Sommerskifahren und Radurlaub.</a:t>
            </a:r>
          </a:p>
          <a:p>
            <a:endParaRPr lang="de-CH" dirty="0"/>
          </a:p>
          <a:p>
            <a:r>
              <a:rPr lang="de-CH" dirty="0"/>
              <a:t>Beste Ausgangslage </a:t>
            </a:r>
            <a:r>
              <a:rPr lang="de-CH" dirty="0" err="1"/>
              <a:t>desHotels</a:t>
            </a:r>
            <a:r>
              <a:rPr lang="de-CH" dirty="0"/>
              <a:t> im Rohnetal VS zentral, auch mit dem ÖV!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34A220-3064-8923-2034-341FF65E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2" y="3072004"/>
            <a:ext cx="3395524" cy="3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90F59-0959-A25C-266B-733453E39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72F4F5-1C99-536E-ADEE-F626A900C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E6726C-F064-3295-7545-FBBC3C12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30" y="0"/>
            <a:ext cx="978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A828E4-7BA6-480F-DC11-47192639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93" y="0"/>
            <a:ext cx="920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7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7418B8-D5D8-F01C-AF7A-106DB322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2" y="0"/>
            <a:ext cx="11489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8368AA-6A6F-79BF-D009-9DEC9E84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59" y="0"/>
            <a:ext cx="9386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2024-11-21T09:32:51Z</dcterms:created>
  <dcterms:modified xsi:type="dcterms:W3CDTF">2024-11-21T09:59:00Z</dcterms:modified>
</cp:coreProperties>
</file>