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06.6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55,'115'1,"126"-3,-136-11,-63 7,60-1,-58 7,0-1,76-13,-84 8,0 3,54 0,-62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58.1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17,'157'2,"170"-5,-256-7,-39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58.3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239 32,'-9'0,"-11"0,-8 0,-3 0,0 0,4-4,-1-2,-6-5,4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59.3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1,'0'4,"5"2,9 4,8 1,9-3,3-1,6-3,-1-1,-2-2,-7-1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4:02.0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0,'0'4,"1"-1,0 0,0 0,0 0,0 1,1-1,-1 0,1 0,0-1,0 1,0 0,0-1,0 1,6 4,43 35,-33-28,-5-4,0-1,1 0,1-1,-1 0,1-1,1 0,-1-2,1 0,0 0,0-2,27 3,-19-4,0-2,0-1,0 0,0-2,0-1,0-1,33-11,-11 5,-36 9,-1 1,0-1,-1-1,1 0,0 0,-1 0,1-1,10-8,-6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4:03.8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0,'3'1,"1"1,-1-1,1 0,-1 1,1 0,-1 0,0 0,0 0,0 1,0-1,-1 1,1-1,4 7,6 5,0-4,0 0,0 0,1-1,0-1,0-1,1 0,28 9,-11-7,0-2,63 6,12 0,-39-5,82 1,-138-9,15-1,0 1,0 2,0 0,45 10,-55-7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20.3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1 164,'13'0,"1"2,-1 0,1 0,-1 1,0 1,0 0,13 6,86 48,-81-41,5 1,0-1,0-2,2-2,0-1,0-2,1-2,0-2,0-1,1-2,45-2,-3-1,-15 1,71-10,-116 6,1-1,-1-1,0 0,-1-2,1-1,-1-1,20-11,12-8,-31 18,-1-1,33-24,-54 35,1 0,-1-1,1 1,0 0,-1-1,1 1,-1-1,1 1,-1-1,1 1,-1-1,1 0,-1 1,0-1,1 1,-1-1,0 0,1 1,-1-1,0 0,0 1,0-1,0 0,1 0,-1 1,0-1,0 0,0 1,-1-1,1 0,0 0,0 1,0-1,0 0,-1 1,1-2,-2 1,0-1,0 0,0 1,1-1,-1 1,-1 0,1-1,0 1,0 0,0 0,-3 0,-62-14,-6 9,-116 6,77 3,62-1,-50 9,-47 2,102-12,0-3,-74-13,-90-12,140 20,48 7,49 6,51 5,1-4,0-3,0-4,0-4,100-16,-130 11,0-2,95-34,-124 39,1 0,0 2,0 1,0 1,0 1,0 0,37 5,-33-2,1-1,-1-1,1-1,33-7,-59 8,0 0,-1 0,1 0,0 0,-1 0,1 0,0 0,-1 0,1 0,-1 0,1 0,0-1,-1 1,1 0,0-1,-1 1,1 0,-1-1,1 1,-1-1,1 1,-1 0,1-1,-1 1,1-1,-1 0,0 1,1-1,-1 1,0-1,0 1,1-1,-1-1,-18-11,-38-5,-4 12,-1 3,0 2,-64 7,2 6,-61 2,-259-15,420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27.3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869 28,'-3'-3,"0"1,-1-1,1 1,-1 0,1 0,-1 1,0-1,0 1,0 0,0 0,-8-1,-49-2,42 4,-6-1,0 2,-1 0,1 2,0 1,0 1,0 1,0 1,1 1,1 2,-27 13,40-16,0 1,0 0,1 0,0 1,0 0,1 1,-8 11,-13 15,21-27,1 0,1 0,0 1,0 0,1 0,0 0,1 0,0 1,0 0,1 0,1 0,0 0,0 0,1 16,1-9,1 0,0 0,2 0,0 0,1 0,1 0,0-1,10 21,-11-31,0 0,0 0,1-1,0 0,0 0,0 0,1-1,-1 0,1 0,1 0,-1-1,1 1,-1-2,1 1,0-1,1 0,-1 0,0-1,1 0,0-1,-1 1,1-1,9 0,5 0,0-1,1-1,-1-1,0-1,0-1,41-12,68-20,-93 28,0-2,-1-1,-1-2,0-1,35-21,-57 28,0 1,0 1,0 0,1 0,0 2,-1 0,1 0,1 2,-1 0,0 0,30 4,47-4,-90 2,0-1,0-1,0 1,0 0,0 0,0-1,0 1,0-1,0 1,0-1,0 0,-1 0,1 0,0 0,-1 0,1 0,0-1,-1 1,0 0,1-1,-1 1,0-1,1 1,-1-1,0 0,0 0,-1 1,1-1,0 0,0 0,-1 0,1 0,-1 0,0 0,0 0,1 0,-1 0,-1 0,1 0,0 0,0 0,-1 0,1 0,-1 0,0-1,-1-5,-1 1,0 0,0 0,0 0,-1 1,0-1,0 1,0 0,-1 0,-10-10,1 6,0 0,0 1,-1 0,0 1,0 1,-1 1,0 0,0 1,0 0,-30-3,-9 3,-108 3,96 3,28 1,0 1,1 2,-1 1,1 2,-73 27,97-30,-5 3,1-1,-1 0,-1-2,1 0,-1-1,0-1,-36 0,56-2,-1-1,0 0,0 0,1 0,-1 0,0 0,0 0,1 0,-1-1,0 1,0 0,1 0,-1 0,0-1,1 1,-1 0,0-1,1 1,-1-1,1 1,-1-1,1 1,-1-1,1 1,-1-1,1 1,-1-1,1 0,-1 1,1-1,0 0,0 1,-1-1,1-1,0 0,1 0,-1 0,1 0,0 0,0 0,0 0,0 0,0 1,0-1,0 0,1 1,1-3,53-45,-52 46,37-23,-33 22,0 0,0-1,-1-1,1 1,-1-1,12-13,-19 19,0-1,1 1,-1-1,0 1,0-1,0 1,1 0,-1-1,0 1,0-1,0 1,0-1,0 1,0-1,0 1,0-1,0 1,0-1,0 1,0-1,0 1,-1-1,1 1,0-1,0 1,0 0,-1-1,1 1,0-1,-1 1,1 0,0-1,-1 1,1 0,0-1,-1 1,1 0,-1-1,1 1,0 0,-1 0,1 0,-1-1,1 1,-1 0,1 0,-1 0,1 0,-1 0,1 0,-1 0,1 0,-1 0,-32-3,31 3,-15-1,0 1,1 0,-1 1,1 1,-1 1,1 0,0 1,0 1,0 0,-25 13,20-7,-11 5,0 1,-57 44,82-56,1 0,0 1,0 0,0 0,0 0,1 1,0 0,1 0,-1 0,1 1,1-1,0 1,0 0,0 0,1 0,0 1,0-1,0 13,2-17,0 1,1-1,-1 1,1-1,0 1,0-1,0 0,1 0,-1 1,1-1,0 0,1-1,-1 1,1 0,-1 0,1-1,0 0,0 1,1-1,-1-1,1 1,-1 0,1-1,0 1,0-1,0 0,8 2,9 3,2-2,-1 0,0-1,34 1,19 4,-57-2,-20-3,-32-6,23-2,0-1,1 0,0 0,0-1,0 0,0-1,1 0,0 0,-12-15,7 9,0 0,-23-15,35 27,1 0,-1 0,1 0,-1 0,1 0,-1 0,0 1,1-1,-1 0,0 1,1-1,-1 1,0 0,0 0,0-1,1 1,-1 0,0 1,0-1,0 0,1 0,-1 1,0-1,1 1,-1 0,0-1,1 1,-1 0,0 0,1 0,-3 2,4-2,-1 1,0-1,0 1,1 0,-1 0,1-1,-1 1,1 0,0 0,0-1,0 1,0 0,0 0,0 0,0-1,0 1,1 0,-1 0,1-1,-1 1,1 0,0-1,0 1,-1-1,1 1,0-1,1 1,-1-1,0 1,0-1,3 2,1 3,1-1,0 1,0-1,0-1,0 1,1-1,0 0,0 0,0-1,0 0,1 0,-1-1,1 0,0 0,-1-1,1 0,9 0,5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31.0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1 140,'6'-1,"-1"0,1 0,0-1,0 0,-1 0,1 0,-1-1,8-5,24-9,0 9,1 3,-1 1,1 2,0 1,42 5,14-1,17-1,133-5,-197-8,-46 11,0 0,-1 0,1 0,0-1,0 1,0-1,-1 1,1 0,0-1,0 1,-1-1,1 1,-1-1,1 0,0 1,-1-1,1 0,-1 1,1-1,-1 0,0 0,1 0,-1 1,0-1,1 0,-1 0,0 0,0 0,0 1,0-1,0 0,0 0,0 0,0 0,0 0,0 1,0-1,-1 0,1 0,0 0,0 0,-1 1,1-1,-1 0,1 0,-1 1,1-1,-2-1,-15-18,-3-1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33.53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98 80,'8'6,"0"-2,0 1,0-1,1 0,-1-1,1 0,0 0,0-1,10 1,17 6,-1 1,0-1,1-2,-1-2,41 1,148-7,-87-2,243 3,-394-2,1 0,0 0,0-1,0-1,-20-8,-37-9,11 8,33 6,-1 2,1 1,-29-1,-164 8,-123-5,329 0,0 0,0-1,0 0,0-1,0-1,1 0,-16-8,-38-16,12 18,29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39.4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87 164,'48'0,"0"-2,0-2,69-15,-45-6,-58 19,0 0,0 2,1-1,0 2,27-4,19 1,72-17,-92 14,65-5,-150 15,-11 1,0-3,-1-1,-59-12,55 6,0 2,0 4,-77 5,15 0,103-2,0 1,-25 5,16-1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41.4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1,'186'13,"5"1,404-15,-544 6,-29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44.0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0,'7'1,"0"1,-1-1,1 1,-1 0,1 0,10 6,12 5,64 5,-72-15,0 0,0 2,29 9,-21-5,0-1,1-2,0-1,0-1,49 0,56 7,-55-4,-66-7,-1 0,1 1,-1 0,1 1,-1 1,0 0,0 1,0 0,-1 1,20 10,81 70,-100-76,-13-9,1 0,-1 0,0 0,0 0,1-1,-1 1,0 0,0 0,1 0,-1 0,0 0,0 0,1 0,-1-1,0 1,0 0,1 0,-1 0,0-1,0 1,0 0,0 0,1 0,-1-1,0 1,0 0,0 0,0-1,0 1,0 0,0-1,0 1,1 0,-1 0,0-1,0 1,0 0,0 0,-1-1,1 1,0 0,0-1,0 1,0 0,0 0,0-1,-1 1,-2-21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7:03:48.2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0 102,'219'2,"230"-5,-429 1,0-2,-1 0,1-1,-1-1,0-1,0 0,-1-2,18-10,-2 2,-25 13,0 0,0 1,0 1,0-1,1 1,-1 1,1 0,17 0,4 3,43 8,-44-5,48 2,0-8,-56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4FBF9-D7A6-8DA9-9DF9-1CEC3C8B4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4FE39E-0989-79F6-1C91-EE54F12FD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A53689-8556-2B22-DBAB-3B4852F2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C70EA3-4198-0923-F6A3-715AD336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8AB54-8A87-E227-57B3-C35AD99B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021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5A9F9-9626-E9C5-48AF-EA2DAC381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C038B1-979F-E785-60F0-D58CB92C0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538BB8-8038-F210-71B4-1D0F3766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D5F248-68D4-FB0D-B51A-76B9DF7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BE203F-D258-B3A0-8F6C-3AA9CD20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602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8A61AB-0CA3-D3A9-3807-7446A03C0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7B9300-302E-8647-9CCE-9FBBAD91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7630F7-602C-574E-A837-CE55564B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BCE379-359E-A640-4CDD-78F9A3F1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721DC9-DD4A-8DA8-F265-699BF543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83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A5F1C-8F39-E185-D3FE-C467B022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D16F28-E6C5-B463-D751-8025C2753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0D5CA-819F-CDBD-28A6-72FE353F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2536AC-4745-9784-526C-84990AA6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67FB67-4A6A-9C15-3725-50377773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729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31F09-405E-F032-E911-42EFA641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EC8818-A9AD-845D-F7E3-1F6A6118B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A11B11-C108-7EA6-1911-F03E3094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9CA00-4A05-7732-C4B2-18B00367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6A35AB-BDE4-9C43-1537-560C98D1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02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2CA6B-9904-93EE-60C0-430B666D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1069D2-1B77-B015-965E-AE85ECA0C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8752F8-17F2-84AF-442D-4B17A5DF4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2F1692-F9B1-462B-7BA1-7766DA9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EB3155-B089-454D-0192-7117A73C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E5A1BB-5C6C-01B3-E8CF-083A526E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193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C06E4-6B22-C6C4-963C-1101B2FC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65D8F3-A057-8C1A-9475-77574396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5ABC5F-C0CB-0C0A-075E-3FA17B776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D383C1-FA00-E120-30D6-28E471AF1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101E70-005D-1395-E212-02E80F927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0B3455-C3BC-E77E-4EE6-CCFAA8CB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6F34B0-406E-06D7-3E02-56503F14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0BB061-CC75-9411-603D-FECE42CC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071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991F6-AFEE-D15E-5A50-D8BE6D2B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78D750-7822-B693-226E-6B9A50CB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C74E7B-E076-1B39-AAC2-EAF092FB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E96B38-950F-4BE1-DC04-8EC35ADD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93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D61593-7043-83FC-63EE-D0C1F34C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C91C16-64AF-FB91-83F5-81233F01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473077-7FC6-6247-4889-7C1F68DF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854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25BE2-4F73-4171-EC7C-32ECF9A0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2992F-1BB4-27DF-B591-9C887960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F7ED0A-AAF0-10F4-CEDD-609EC27E5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C4D6CF-64E9-E05E-89BD-AFAD0623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0D952B-4121-9634-EDE2-83416814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13E8FC-DE38-8B28-4F75-B2A1727E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301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AD2F3-052D-6A54-0FCA-65DEAA21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D12126-8618-EBCE-1B8F-8BE2365C6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6B805C-3306-817A-DC06-C69C99ACE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EA6EBB-0479-4A48-7917-114AC1D9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10F42B-334A-786B-7986-0819E687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5182D0-7822-E8DF-5E7A-EE43BB5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009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4B3632-535E-8369-2DBE-3FFF47E9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E27347-5788-FF82-D899-E40EB63C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D18AC-3747-87E5-82FB-130D1309C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FA8FA-3A38-43BC-B907-D0B6147D3CC5}" type="datetimeFigureOut">
              <a:rPr lang="de-CH" smtClean="0"/>
              <a:t>12.12.2024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1F52C-E929-B628-537C-E13A5A1F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3FC2EF-286A-4648-F049-5D338112C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A325C7-2E3F-4E24-8FE9-48E684DC8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22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, Atlas, Diagramm enthält.&#10;&#10;Automatisch generierte Beschreibung">
            <a:extLst>
              <a:ext uri="{FF2B5EF4-FFF2-40B4-BE49-F238E27FC236}">
                <a16:creationId xmlns:a16="http://schemas.microsoft.com/office/drawing/2014/main" id="{1C9A8B6E-4FEF-0D6E-D127-BAC615BA0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7" y="0"/>
            <a:ext cx="8520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, Atlas, Diagramm enthält.&#10;&#10;Automatisch generierte Beschreibung">
            <a:extLst>
              <a:ext uri="{FF2B5EF4-FFF2-40B4-BE49-F238E27FC236}">
                <a16:creationId xmlns:a16="http://schemas.microsoft.com/office/drawing/2014/main" id="{CB82C50F-D7B4-4EF6-F191-5D866AE17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73" y="0"/>
            <a:ext cx="897385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F2C419D-B7C3-0FA0-24CF-101D29338EA0}"/>
                  </a:ext>
                </a:extLst>
              </p14:cNvPr>
              <p14:cNvContentPartPr/>
              <p14:nvPr/>
            </p14:nvContentPartPr>
            <p14:xfrm>
              <a:off x="5985984" y="2657472"/>
              <a:ext cx="361440" cy="20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F2C419D-B7C3-0FA0-24CF-101D29338E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9984" y="2585832"/>
                <a:ext cx="433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66DB463-34FE-9992-548E-646089A1DC01}"/>
                  </a:ext>
                </a:extLst>
              </p14:cNvPr>
              <p14:cNvContentPartPr/>
              <p14:nvPr/>
            </p14:nvContentPartPr>
            <p14:xfrm>
              <a:off x="4090944" y="2542992"/>
              <a:ext cx="492480" cy="135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66DB463-34FE-9992-548E-646089A1DC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5304" y="2471352"/>
                <a:ext cx="5641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90B5068-811B-A0E6-E394-9C6C5F32DB7F}"/>
                  </a:ext>
                </a:extLst>
              </p14:cNvPr>
              <p14:cNvContentPartPr/>
              <p14:nvPr/>
            </p14:nvContentPartPr>
            <p14:xfrm>
              <a:off x="5833344" y="2695632"/>
              <a:ext cx="500760" cy="228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90B5068-811B-A0E6-E394-9C6C5F32DB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7704" y="2623992"/>
                <a:ext cx="5724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8D482E8-8C79-7E4B-A489-964CD46FD665}"/>
                  </a:ext>
                </a:extLst>
              </p14:cNvPr>
              <p14:cNvContentPartPr/>
              <p14:nvPr/>
            </p14:nvContentPartPr>
            <p14:xfrm>
              <a:off x="6824784" y="2598432"/>
              <a:ext cx="315720" cy="50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8D482E8-8C79-7E4B-A489-964CD46FD6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9144" y="2526792"/>
                <a:ext cx="387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BD5F75F-3B26-8D46-BE16-CA4B50BD2637}"/>
                  </a:ext>
                </a:extLst>
              </p14:cNvPr>
              <p14:cNvContentPartPr/>
              <p14:nvPr/>
            </p14:nvContentPartPr>
            <p14:xfrm>
              <a:off x="6987864" y="2167512"/>
              <a:ext cx="427320" cy="586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BD5F75F-3B26-8D46-BE16-CA4B50BD26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2224" y="2095872"/>
                <a:ext cx="498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DFEFD0E-5492-E1B3-0A82-3263AFE624A4}"/>
                  </a:ext>
                </a:extLst>
              </p14:cNvPr>
              <p14:cNvContentPartPr/>
              <p14:nvPr/>
            </p14:nvContentPartPr>
            <p14:xfrm>
              <a:off x="8490504" y="2458032"/>
              <a:ext cx="315000" cy="59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DFEFD0E-5492-E1B3-0A82-3263AFE624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4864" y="2386392"/>
                <a:ext cx="3866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A5756A6-9549-AEED-37F3-885CD4D16218}"/>
                  </a:ext>
                </a:extLst>
              </p14:cNvPr>
              <p14:cNvContentPartPr/>
              <p14:nvPr/>
            </p14:nvContentPartPr>
            <p14:xfrm>
              <a:off x="8851584" y="1951152"/>
              <a:ext cx="376560" cy="13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A5756A6-9549-AEED-37F3-885CD4D162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15584" y="1879512"/>
                <a:ext cx="448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2030EA9-6205-4703-E73D-21C47FE293F1}"/>
                  </a:ext>
                </a:extLst>
              </p14:cNvPr>
              <p14:cNvContentPartPr/>
              <p14:nvPr/>
            </p14:nvContentPartPr>
            <p14:xfrm>
              <a:off x="8955264" y="3751872"/>
              <a:ext cx="371160" cy="93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2030EA9-6205-4703-E73D-21C47FE293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19264" y="3679872"/>
                <a:ext cx="4428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38F88EB-C5F7-79F8-472C-02F4B2A30429}"/>
                  </a:ext>
                </a:extLst>
              </p14:cNvPr>
              <p14:cNvContentPartPr/>
              <p14:nvPr/>
            </p14:nvContentPartPr>
            <p14:xfrm>
              <a:off x="6429144" y="4252632"/>
              <a:ext cx="470520" cy="378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38F88EB-C5F7-79F8-472C-02F4B2A3042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3144" y="4180632"/>
                <a:ext cx="542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B1A6058-1472-70B8-0ED2-DE46A7178074}"/>
                  </a:ext>
                </a:extLst>
              </p14:cNvPr>
              <p14:cNvContentPartPr/>
              <p14:nvPr/>
            </p14:nvContentPartPr>
            <p14:xfrm>
              <a:off x="4289304" y="3566832"/>
              <a:ext cx="211680" cy="68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B1A6058-1472-70B8-0ED2-DE46A71780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53304" y="3494832"/>
                <a:ext cx="2833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D875384-377F-DC11-8EBA-D74F5830CCAB}"/>
                  </a:ext>
                </a:extLst>
              </p14:cNvPr>
              <p14:cNvContentPartPr/>
              <p14:nvPr/>
            </p14:nvContentPartPr>
            <p14:xfrm>
              <a:off x="4400904" y="3542352"/>
              <a:ext cx="86040" cy="11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D875384-377F-DC11-8EBA-D74F5830CC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65264" y="3470712"/>
                <a:ext cx="1576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9FA0C7F-61B3-4BF9-1255-B1BBC6A23AEC}"/>
                  </a:ext>
                </a:extLst>
              </p14:cNvPr>
              <p14:cNvContentPartPr/>
              <p14:nvPr/>
            </p14:nvContentPartPr>
            <p14:xfrm>
              <a:off x="4213704" y="3534792"/>
              <a:ext cx="91080" cy="20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9FA0C7F-61B3-4BF9-1255-B1BBC6A23AE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77704" y="3463152"/>
                <a:ext cx="1627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44DED12-3E8B-4261-17DF-5DEE3E9FE8FA}"/>
                  </a:ext>
                </a:extLst>
              </p14:cNvPr>
              <p14:cNvContentPartPr/>
              <p14:nvPr/>
            </p14:nvContentPartPr>
            <p14:xfrm>
              <a:off x="2676864" y="3205032"/>
              <a:ext cx="244440" cy="68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44DED12-3E8B-4261-17DF-5DEE3E9FE8F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1224" y="3133032"/>
                <a:ext cx="3160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BBA0165-7C6B-DD40-D3CA-73FB1A8E1F7E}"/>
                  </a:ext>
                </a:extLst>
              </p14:cNvPr>
              <p14:cNvContentPartPr/>
              <p14:nvPr/>
            </p14:nvContentPartPr>
            <p14:xfrm>
              <a:off x="2639064" y="3101352"/>
              <a:ext cx="321840" cy="73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BBA0165-7C6B-DD40-D3CA-73FB1A8E1F7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03424" y="3029352"/>
                <a:ext cx="39348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35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4F00302-D06F-5CA2-C67E-41C7C77A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3" y="1"/>
            <a:ext cx="10479504" cy="68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68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2024-12-12T16:57:59Z</dcterms:created>
  <dcterms:modified xsi:type="dcterms:W3CDTF">2024-12-12T17:05:54Z</dcterms:modified>
</cp:coreProperties>
</file>